
<file path=[Content_Types].xml><?xml version="1.0" encoding="utf-8"?>
<Types xmlns="http://schemas.openxmlformats.org/package/2006/content-types">
  <Default Extension="jpg" ContentType="image/jpeg"/>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autoCompressPictures="0">
  <p:sldMasterIdLst>
    <p:sldMasterId id="2147483648" r:id="rId4"/>
  </p:sldMasterIdLst>
  <p:notesMasterIdLst>
    <p:notesMasterId r:id="rId27"/>
  </p:notesMasterIdLst>
  <p:sldIdLst>
    <p:sldId id="262" r:id="rId5"/>
    <p:sldId id="263" r:id="rId6"/>
    <p:sldId id="266" r:id="rId7"/>
    <p:sldId id="259" r:id="rId8"/>
    <p:sldId id="264" r:id="rId9"/>
    <p:sldId id="265" r:id="rId10"/>
    <p:sldId id="267" r:id="rId11"/>
    <p:sldId id="268" r:id="rId12"/>
    <p:sldId id="269" r:id="rId13"/>
    <p:sldId id="270" r:id="rId14"/>
    <p:sldId id="271" r:id="rId15"/>
    <p:sldId id="272" r:id="rId16"/>
    <p:sldId id="273" r:id="rId17"/>
    <p:sldId id="274" r:id="rId18"/>
    <p:sldId id="275" r:id="rId19"/>
    <p:sldId id="276" r:id="rId20"/>
    <p:sldId id="277" r:id="rId21"/>
    <p:sldId id="280" r:id="rId22"/>
    <p:sldId id="282" r:id="rId23"/>
    <p:sldId id="281" r:id="rId24"/>
    <p:sldId id="278" r:id="rId25"/>
    <p:sldId id="279" r:id="rId2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985" autoAdjust="0"/>
    <p:restoredTop sz="94660"/>
  </p:normalViewPr>
  <p:slideViewPr>
    <p:cSldViewPr snapToGrid="0">
      <p:cViewPr varScale="1">
        <p:scale>
          <a:sx n="85" d="100"/>
          <a:sy n="85" d="100"/>
        </p:scale>
        <p:origin x="48" y="225"/>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5317A65-8390-4E3C-8A24-9C1005BCEABA}" type="doc">
      <dgm:prSet loTypeId="urn:microsoft.com/office/officeart/2016/7/layout/HexagonTimeline" loCatId="process" qsTypeId="urn:microsoft.com/office/officeart/2005/8/quickstyle/simple1" qsCatId="simple" csTypeId="urn:microsoft.com/office/officeart/2005/8/colors/colorful1" csCatId="colorful" phldr="1"/>
      <dgm:spPr/>
      <dgm:t>
        <a:bodyPr/>
        <a:lstStyle/>
        <a:p>
          <a:endParaRPr lang="en-US"/>
        </a:p>
      </dgm:t>
    </dgm:pt>
    <dgm:pt modelId="{01B965F8-E325-43B3-80B3-B9D1E0388BA4}">
      <dgm:prSet custT="1"/>
      <dgm:spPr/>
      <dgm:t>
        <a:bodyPr/>
        <a:lstStyle/>
        <a:p>
          <a:r>
            <a:rPr lang="en-US" sz="1100" dirty="0"/>
            <a:t>Get the population by country a standardized the data for 1 million por person </a:t>
          </a:r>
        </a:p>
      </dgm:t>
    </dgm:pt>
    <dgm:pt modelId="{54BC3EB5-4779-4295-B263-A5EE4BC01C72}" type="parTrans" cxnId="{AE30458B-DAD5-4515-A0A8-7AF405483E95}">
      <dgm:prSet/>
      <dgm:spPr/>
      <dgm:t>
        <a:bodyPr/>
        <a:lstStyle/>
        <a:p>
          <a:endParaRPr lang="en-US"/>
        </a:p>
      </dgm:t>
    </dgm:pt>
    <dgm:pt modelId="{D9FB109A-2592-4A30-94DA-80D89CA21E17}" type="sibTrans" cxnId="{AE30458B-DAD5-4515-A0A8-7AF405483E95}">
      <dgm:prSet/>
      <dgm:spPr/>
      <dgm:t>
        <a:bodyPr/>
        <a:lstStyle/>
        <a:p>
          <a:endParaRPr lang="en-US"/>
        </a:p>
      </dgm:t>
    </dgm:pt>
    <dgm:pt modelId="{D456CB0D-7FD2-4EF8-BAE5-7BB68CBD569C}">
      <dgm:prSet/>
      <dgm:spPr/>
      <dgm:t>
        <a:bodyPr/>
        <a:lstStyle/>
        <a:p>
          <a:r>
            <a:rPr lang="en-US" dirty="0"/>
            <a:t>Delete and rename columns in each data set </a:t>
          </a:r>
        </a:p>
      </dgm:t>
    </dgm:pt>
    <dgm:pt modelId="{2CA6D229-346F-4A50-9D72-6871FD9014D2}" type="parTrans" cxnId="{DCC756BF-8846-411D-A43A-9DCD497855F5}">
      <dgm:prSet/>
      <dgm:spPr/>
      <dgm:t>
        <a:bodyPr/>
        <a:lstStyle/>
        <a:p>
          <a:endParaRPr lang="en-US"/>
        </a:p>
      </dgm:t>
    </dgm:pt>
    <dgm:pt modelId="{89661896-A979-48DD-8B17-88222238DBD0}" type="sibTrans" cxnId="{DCC756BF-8846-411D-A43A-9DCD497855F5}">
      <dgm:prSet/>
      <dgm:spPr/>
      <dgm:t>
        <a:bodyPr/>
        <a:lstStyle/>
        <a:p>
          <a:endParaRPr lang="en-US"/>
        </a:p>
      </dgm:t>
    </dgm:pt>
    <dgm:pt modelId="{E1C50BCF-4341-4FE3-909A-A05E62610686}">
      <dgm:prSet custT="1"/>
      <dgm:spPr/>
      <dgm:t>
        <a:bodyPr/>
        <a:lstStyle/>
        <a:p>
          <a:r>
            <a:rPr lang="en-US" sz="1200" dirty="0"/>
            <a:t>covid19_model_Df</a:t>
          </a:r>
        </a:p>
      </dgm:t>
    </dgm:pt>
    <dgm:pt modelId="{37287D1C-9A77-4D5F-9D2B-78D65EC7BE06}" type="parTrans" cxnId="{C746E1DB-6C1C-4011-8F33-80397E2199E4}">
      <dgm:prSet/>
      <dgm:spPr/>
      <dgm:t>
        <a:bodyPr/>
        <a:lstStyle/>
        <a:p>
          <a:endParaRPr lang="en-US"/>
        </a:p>
      </dgm:t>
    </dgm:pt>
    <dgm:pt modelId="{DA290AD4-4CCE-4E29-8FD8-F344753A610C}" type="sibTrans" cxnId="{C746E1DB-6C1C-4011-8F33-80397E2199E4}">
      <dgm:prSet/>
      <dgm:spPr/>
      <dgm:t>
        <a:bodyPr/>
        <a:lstStyle/>
        <a:p>
          <a:endParaRPr lang="en-US"/>
        </a:p>
      </dgm:t>
    </dgm:pt>
    <dgm:pt modelId="{022A9CC9-DE66-45F5-BC7C-F82FCC7EA29A}">
      <dgm:prSet/>
      <dgm:spPr/>
      <dgm:t>
        <a:bodyPr/>
        <a:lstStyle/>
        <a:p>
          <a:endParaRPr lang="en-US" dirty="0"/>
        </a:p>
      </dgm:t>
    </dgm:pt>
    <dgm:pt modelId="{226D4D88-ED77-4EAA-AB66-FF7829EF4692}" type="parTrans" cxnId="{76C2B31A-D28D-4419-9C6D-6AF2C31AACB5}">
      <dgm:prSet/>
      <dgm:spPr/>
      <dgm:t>
        <a:bodyPr/>
        <a:lstStyle/>
        <a:p>
          <a:endParaRPr lang="en-US"/>
        </a:p>
      </dgm:t>
    </dgm:pt>
    <dgm:pt modelId="{6B616B54-4F7E-4C19-AB07-CF929DE0226E}" type="sibTrans" cxnId="{76C2B31A-D28D-4419-9C6D-6AF2C31AACB5}">
      <dgm:prSet/>
      <dgm:spPr/>
      <dgm:t>
        <a:bodyPr/>
        <a:lstStyle/>
        <a:p>
          <a:endParaRPr lang="en-US"/>
        </a:p>
      </dgm:t>
    </dgm:pt>
    <dgm:pt modelId="{E25CB8D7-2E39-4D62-85A9-BEB48A46DBE6}">
      <dgm:prSet/>
      <dgm:spPr/>
      <dgm:t>
        <a:bodyPr/>
        <a:lstStyle/>
        <a:p>
          <a:r>
            <a:rPr lang="en-US" dirty="0">
              <a:solidFill>
                <a:schemeClr val="bg1"/>
              </a:solidFill>
            </a:rPr>
            <a:t>Select the country to make the data frame going to be used in the analysis </a:t>
          </a:r>
        </a:p>
      </dgm:t>
    </dgm:pt>
    <dgm:pt modelId="{864BA4B8-618E-4E49-A6C4-E31689422AD4}" type="parTrans" cxnId="{F4C8ED5B-F2B8-499C-B1A5-085EC230F845}">
      <dgm:prSet/>
      <dgm:spPr/>
      <dgm:t>
        <a:bodyPr/>
        <a:lstStyle/>
        <a:p>
          <a:endParaRPr lang="en-US"/>
        </a:p>
      </dgm:t>
    </dgm:pt>
    <dgm:pt modelId="{6EF84E7B-CD53-49F5-9901-898CB2DB0284}" type="sibTrans" cxnId="{F4C8ED5B-F2B8-499C-B1A5-085EC230F845}">
      <dgm:prSet/>
      <dgm:spPr/>
      <dgm:t>
        <a:bodyPr/>
        <a:lstStyle/>
        <a:p>
          <a:endParaRPr lang="en-US"/>
        </a:p>
      </dgm:t>
    </dgm:pt>
    <dgm:pt modelId="{FEA0EDC1-022C-43AF-809A-43A91E8CBF17}">
      <dgm:prSet/>
      <dgm:spPr/>
      <dgm:t>
        <a:bodyPr/>
        <a:lstStyle/>
        <a:p>
          <a:r>
            <a:rPr lang="en-US" dirty="0"/>
            <a:t>Rename and reshape the data frame to fit the model . </a:t>
          </a:r>
        </a:p>
      </dgm:t>
    </dgm:pt>
    <dgm:pt modelId="{559973B4-D0F4-4A49-A038-9D777A950745}" type="parTrans" cxnId="{3CE090A0-12C1-4496-AFA5-7B8A87A738BD}">
      <dgm:prSet/>
      <dgm:spPr/>
      <dgm:t>
        <a:bodyPr/>
        <a:lstStyle/>
        <a:p>
          <a:endParaRPr lang="en-US"/>
        </a:p>
      </dgm:t>
    </dgm:pt>
    <dgm:pt modelId="{07076A80-BF1A-4A31-9612-2DC93C15CE8D}" type="sibTrans" cxnId="{3CE090A0-12C1-4496-AFA5-7B8A87A738BD}">
      <dgm:prSet/>
      <dgm:spPr/>
      <dgm:t>
        <a:bodyPr/>
        <a:lstStyle/>
        <a:p>
          <a:endParaRPr lang="en-US"/>
        </a:p>
      </dgm:t>
    </dgm:pt>
    <dgm:pt modelId="{21DB2E86-F8E7-4B1C-B627-ACD6FF82C933}" type="pres">
      <dgm:prSet presAssocID="{05317A65-8390-4E3C-8A24-9C1005BCEABA}" presName="Name0" presStyleCnt="0">
        <dgm:presLayoutVars>
          <dgm:chMax/>
          <dgm:chPref/>
          <dgm:animLvl val="lvl"/>
        </dgm:presLayoutVars>
      </dgm:prSet>
      <dgm:spPr/>
    </dgm:pt>
    <dgm:pt modelId="{AA0D3A40-EDB3-4016-86E6-BEC5568D72FA}" type="pres">
      <dgm:prSet presAssocID="{01B965F8-E325-43B3-80B3-B9D1E0388BA4}" presName="composite" presStyleCnt="0"/>
      <dgm:spPr/>
    </dgm:pt>
    <dgm:pt modelId="{8F9845A8-DD1B-4674-975B-BC1FB1EFBB4A}" type="pres">
      <dgm:prSet presAssocID="{01B965F8-E325-43B3-80B3-B9D1E0388BA4}" presName="Parent1" presStyleLbl="alignNode1" presStyleIdx="0" presStyleCnt="3">
        <dgm:presLayoutVars>
          <dgm:chMax val="1"/>
          <dgm:chPref val="1"/>
          <dgm:bulletEnabled val="1"/>
        </dgm:presLayoutVars>
      </dgm:prSet>
      <dgm:spPr/>
    </dgm:pt>
    <dgm:pt modelId="{6618B835-ADB2-48AA-B08B-7E51A8BB71CC}" type="pres">
      <dgm:prSet presAssocID="{01B965F8-E325-43B3-80B3-B9D1E0388BA4}" presName="Childtext1" presStyleLbl="revTx" presStyleIdx="0" presStyleCnt="3">
        <dgm:presLayoutVars>
          <dgm:chMax val="0"/>
          <dgm:chPref val="0"/>
          <dgm:bulletEnabled/>
        </dgm:presLayoutVars>
      </dgm:prSet>
      <dgm:spPr/>
    </dgm:pt>
    <dgm:pt modelId="{6911DFBC-21CD-48DF-ABBF-FD9BC9C03CD5}" type="pres">
      <dgm:prSet presAssocID="{01B965F8-E325-43B3-80B3-B9D1E0388BA4}" presName="ConnectLine" presStyleLbl="sibTrans1D1" presStyleIdx="0" presStyleCnt="3"/>
      <dgm:spPr>
        <a:noFill/>
        <a:ln w="12700" cap="rnd" cmpd="sng" algn="ctr">
          <a:solidFill>
            <a:schemeClr val="accent2">
              <a:hueOff val="0"/>
              <a:satOff val="0"/>
              <a:lumOff val="0"/>
              <a:alphaOff val="0"/>
            </a:schemeClr>
          </a:solidFill>
          <a:prstDash val="dash"/>
        </a:ln>
        <a:effectLst/>
      </dgm:spPr>
    </dgm:pt>
    <dgm:pt modelId="{B6C9202C-A529-43CD-BF1A-EE0FA757CEC8}" type="pres">
      <dgm:prSet presAssocID="{01B965F8-E325-43B3-80B3-B9D1E0388BA4}" presName="ConnectLineEnd" presStyleLbl="node1" presStyleIdx="0" presStyleCnt="3"/>
      <dgm:spPr/>
    </dgm:pt>
    <dgm:pt modelId="{A55FC4A9-B250-42C6-A5D9-A9C3A7208CF5}" type="pres">
      <dgm:prSet presAssocID="{01B965F8-E325-43B3-80B3-B9D1E0388BA4}" presName="EmptyPane" presStyleCnt="0"/>
      <dgm:spPr/>
    </dgm:pt>
    <dgm:pt modelId="{CB559D62-E50E-4D10-B1D5-B78374B1FD4A}" type="pres">
      <dgm:prSet presAssocID="{D9FB109A-2592-4A30-94DA-80D89CA21E17}" presName="spaceBetweenRectangles" presStyleLbl="fgAcc1" presStyleIdx="0" presStyleCnt="2"/>
      <dgm:spPr/>
    </dgm:pt>
    <dgm:pt modelId="{FF884BAF-B387-498D-BBF6-1BD284EF5042}" type="pres">
      <dgm:prSet presAssocID="{E1C50BCF-4341-4FE3-909A-A05E62610686}" presName="composite" presStyleCnt="0"/>
      <dgm:spPr/>
    </dgm:pt>
    <dgm:pt modelId="{EDE11A06-3DEF-486B-9673-4DC5E2D80D9C}" type="pres">
      <dgm:prSet presAssocID="{E1C50BCF-4341-4FE3-909A-A05E62610686}" presName="Parent1" presStyleLbl="alignNode1" presStyleIdx="1" presStyleCnt="3">
        <dgm:presLayoutVars>
          <dgm:chMax val="1"/>
          <dgm:chPref val="1"/>
          <dgm:bulletEnabled val="1"/>
        </dgm:presLayoutVars>
      </dgm:prSet>
      <dgm:spPr/>
    </dgm:pt>
    <dgm:pt modelId="{821E9535-3955-41B1-B9EF-F7FB631B126B}" type="pres">
      <dgm:prSet presAssocID="{E1C50BCF-4341-4FE3-909A-A05E62610686}" presName="Childtext1" presStyleLbl="revTx" presStyleIdx="1" presStyleCnt="3">
        <dgm:presLayoutVars>
          <dgm:chMax val="0"/>
          <dgm:chPref val="0"/>
          <dgm:bulletEnabled/>
        </dgm:presLayoutVars>
      </dgm:prSet>
      <dgm:spPr/>
    </dgm:pt>
    <dgm:pt modelId="{AF919D7F-7259-4E05-B342-1D05B9BCC6E9}" type="pres">
      <dgm:prSet presAssocID="{E1C50BCF-4341-4FE3-909A-A05E62610686}" presName="ConnectLine" presStyleLbl="sibTrans1D1" presStyleIdx="1" presStyleCnt="3"/>
      <dgm:spPr>
        <a:noFill/>
        <a:ln w="12700" cap="rnd" cmpd="sng" algn="ctr">
          <a:solidFill>
            <a:schemeClr val="accent3">
              <a:hueOff val="0"/>
              <a:satOff val="0"/>
              <a:lumOff val="0"/>
              <a:alphaOff val="0"/>
            </a:schemeClr>
          </a:solidFill>
          <a:prstDash val="dash"/>
        </a:ln>
        <a:effectLst/>
      </dgm:spPr>
    </dgm:pt>
    <dgm:pt modelId="{7B022A5A-7BB5-4492-9E5F-DDE9380DBAFC}" type="pres">
      <dgm:prSet presAssocID="{E1C50BCF-4341-4FE3-909A-A05E62610686}" presName="ConnectLineEnd" presStyleLbl="node1" presStyleIdx="1" presStyleCnt="3"/>
      <dgm:spPr/>
    </dgm:pt>
    <dgm:pt modelId="{D33B69C5-5302-495E-912F-A9537C0F25F0}" type="pres">
      <dgm:prSet presAssocID="{E1C50BCF-4341-4FE3-909A-A05E62610686}" presName="EmptyPane" presStyleCnt="0"/>
      <dgm:spPr/>
    </dgm:pt>
    <dgm:pt modelId="{FF4C2F7C-ACD8-4135-B3F3-12B78B3A2A45}" type="pres">
      <dgm:prSet presAssocID="{DA290AD4-4CCE-4E29-8FD8-F344753A610C}" presName="spaceBetweenRectangles" presStyleLbl="fgAcc1" presStyleIdx="1" presStyleCnt="2"/>
      <dgm:spPr/>
    </dgm:pt>
    <dgm:pt modelId="{2D97110C-7002-4695-8621-A251C6576C69}" type="pres">
      <dgm:prSet presAssocID="{E25CB8D7-2E39-4D62-85A9-BEB48A46DBE6}" presName="composite" presStyleCnt="0"/>
      <dgm:spPr/>
    </dgm:pt>
    <dgm:pt modelId="{3D9221B5-6AB1-4227-A723-EA59CE02D603}" type="pres">
      <dgm:prSet presAssocID="{E25CB8D7-2E39-4D62-85A9-BEB48A46DBE6}" presName="Parent1" presStyleLbl="alignNode1" presStyleIdx="2" presStyleCnt="3">
        <dgm:presLayoutVars>
          <dgm:chMax val="1"/>
          <dgm:chPref val="1"/>
          <dgm:bulletEnabled val="1"/>
        </dgm:presLayoutVars>
      </dgm:prSet>
      <dgm:spPr/>
    </dgm:pt>
    <dgm:pt modelId="{C3DB419D-F96C-4963-B206-13676A2943F3}" type="pres">
      <dgm:prSet presAssocID="{E25CB8D7-2E39-4D62-85A9-BEB48A46DBE6}" presName="Childtext1" presStyleLbl="revTx" presStyleIdx="2" presStyleCnt="3">
        <dgm:presLayoutVars>
          <dgm:chMax val="0"/>
          <dgm:chPref val="0"/>
          <dgm:bulletEnabled/>
        </dgm:presLayoutVars>
      </dgm:prSet>
      <dgm:spPr/>
    </dgm:pt>
    <dgm:pt modelId="{8A9E5CF4-2F25-4BBC-A950-02A60473523B}" type="pres">
      <dgm:prSet presAssocID="{E25CB8D7-2E39-4D62-85A9-BEB48A46DBE6}" presName="ConnectLine" presStyleLbl="sibTrans1D1" presStyleIdx="2" presStyleCnt="3"/>
      <dgm:spPr>
        <a:noFill/>
        <a:ln w="12700" cap="rnd" cmpd="sng" algn="ctr">
          <a:solidFill>
            <a:schemeClr val="accent4">
              <a:hueOff val="0"/>
              <a:satOff val="0"/>
              <a:lumOff val="0"/>
              <a:alphaOff val="0"/>
            </a:schemeClr>
          </a:solidFill>
          <a:prstDash val="dash"/>
        </a:ln>
        <a:effectLst/>
      </dgm:spPr>
    </dgm:pt>
    <dgm:pt modelId="{FD12AB77-7E70-4914-B0FA-732E44234A07}" type="pres">
      <dgm:prSet presAssocID="{E25CB8D7-2E39-4D62-85A9-BEB48A46DBE6}" presName="ConnectLineEnd" presStyleLbl="node1" presStyleIdx="2" presStyleCnt="3"/>
      <dgm:spPr/>
    </dgm:pt>
    <dgm:pt modelId="{ED87F78B-B145-416F-B99A-B818CFCFDE3E}" type="pres">
      <dgm:prSet presAssocID="{E25CB8D7-2E39-4D62-85A9-BEB48A46DBE6}" presName="EmptyPane" presStyleCnt="0"/>
      <dgm:spPr/>
    </dgm:pt>
  </dgm:ptLst>
  <dgm:cxnLst>
    <dgm:cxn modelId="{76C2B31A-D28D-4419-9C6D-6AF2C31AACB5}" srcId="{E1C50BCF-4341-4FE3-909A-A05E62610686}" destId="{022A9CC9-DE66-45F5-BC7C-F82FCC7EA29A}" srcOrd="0" destOrd="0" parTransId="{226D4D88-ED77-4EAA-AB66-FF7829EF4692}" sibTransId="{6B616B54-4F7E-4C19-AB07-CF929DE0226E}"/>
    <dgm:cxn modelId="{989D822B-01B2-45F1-A466-D22375C2AB4C}" type="presOf" srcId="{E1C50BCF-4341-4FE3-909A-A05E62610686}" destId="{EDE11A06-3DEF-486B-9673-4DC5E2D80D9C}" srcOrd="0" destOrd="0" presId="urn:microsoft.com/office/officeart/2016/7/layout/HexagonTimeline"/>
    <dgm:cxn modelId="{B2BFDD2C-64A4-4FC8-9A2C-1E79A259E4F0}" type="presOf" srcId="{05317A65-8390-4E3C-8A24-9C1005BCEABA}" destId="{21DB2E86-F8E7-4B1C-B627-ACD6FF82C933}" srcOrd="0" destOrd="0" presId="urn:microsoft.com/office/officeart/2016/7/layout/HexagonTimeline"/>
    <dgm:cxn modelId="{B30A3231-E5B5-4C0F-BC2E-D6D1D9B013A7}" type="presOf" srcId="{FEA0EDC1-022C-43AF-809A-43A91E8CBF17}" destId="{C3DB419D-F96C-4963-B206-13676A2943F3}" srcOrd="0" destOrd="0" presId="urn:microsoft.com/office/officeart/2016/7/layout/HexagonTimeline"/>
    <dgm:cxn modelId="{0AF8E93F-C1A2-49B9-B515-863025B1CCF8}" type="presOf" srcId="{01B965F8-E325-43B3-80B3-B9D1E0388BA4}" destId="{8F9845A8-DD1B-4674-975B-BC1FB1EFBB4A}" srcOrd="0" destOrd="0" presId="urn:microsoft.com/office/officeart/2016/7/layout/HexagonTimeline"/>
    <dgm:cxn modelId="{F4C8ED5B-F2B8-499C-B1A5-085EC230F845}" srcId="{05317A65-8390-4E3C-8A24-9C1005BCEABA}" destId="{E25CB8D7-2E39-4D62-85A9-BEB48A46DBE6}" srcOrd="2" destOrd="0" parTransId="{864BA4B8-618E-4E49-A6C4-E31689422AD4}" sibTransId="{6EF84E7B-CD53-49F5-9901-898CB2DB0284}"/>
    <dgm:cxn modelId="{901F956E-FC36-406E-8392-70353A0F1EF0}" type="presOf" srcId="{022A9CC9-DE66-45F5-BC7C-F82FCC7EA29A}" destId="{821E9535-3955-41B1-B9EF-F7FB631B126B}" srcOrd="0" destOrd="0" presId="urn:microsoft.com/office/officeart/2016/7/layout/HexagonTimeline"/>
    <dgm:cxn modelId="{D6E0E388-226B-43F1-A34D-BC32D429467F}" type="presOf" srcId="{D456CB0D-7FD2-4EF8-BAE5-7BB68CBD569C}" destId="{6618B835-ADB2-48AA-B08B-7E51A8BB71CC}" srcOrd="0" destOrd="0" presId="urn:microsoft.com/office/officeart/2016/7/layout/HexagonTimeline"/>
    <dgm:cxn modelId="{AE30458B-DAD5-4515-A0A8-7AF405483E95}" srcId="{05317A65-8390-4E3C-8A24-9C1005BCEABA}" destId="{01B965F8-E325-43B3-80B3-B9D1E0388BA4}" srcOrd="0" destOrd="0" parTransId="{54BC3EB5-4779-4295-B263-A5EE4BC01C72}" sibTransId="{D9FB109A-2592-4A30-94DA-80D89CA21E17}"/>
    <dgm:cxn modelId="{3CE090A0-12C1-4496-AFA5-7B8A87A738BD}" srcId="{E25CB8D7-2E39-4D62-85A9-BEB48A46DBE6}" destId="{FEA0EDC1-022C-43AF-809A-43A91E8CBF17}" srcOrd="0" destOrd="0" parTransId="{559973B4-D0F4-4A49-A038-9D777A950745}" sibTransId="{07076A80-BF1A-4A31-9612-2DC93C15CE8D}"/>
    <dgm:cxn modelId="{DCC756BF-8846-411D-A43A-9DCD497855F5}" srcId="{01B965F8-E325-43B3-80B3-B9D1E0388BA4}" destId="{D456CB0D-7FD2-4EF8-BAE5-7BB68CBD569C}" srcOrd="0" destOrd="0" parTransId="{2CA6D229-346F-4A50-9D72-6871FD9014D2}" sibTransId="{89661896-A979-48DD-8B17-88222238DBD0}"/>
    <dgm:cxn modelId="{C746E1DB-6C1C-4011-8F33-80397E2199E4}" srcId="{05317A65-8390-4E3C-8A24-9C1005BCEABA}" destId="{E1C50BCF-4341-4FE3-909A-A05E62610686}" srcOrd="1" destOrd="0" parTransId="{37287D1C-9A77-4D5F-9D2B-78D65EC7BE06}" sibTransId="{DA290AD4-4CCE-4E29-8FD8-F344753A610C}"/>
    <dgm:cxn modelId="{031A55F3-0C0B-415B-8E9D-1B67174898D6}" type="presOf" srcId="{E25CB8D7-2E39-4D62-85A9-BEB48A46DBE6}" destId="{3D9221B5-6AB1-4227-A723-EA59CE02D603}" srcOrd="0" destOrd="0" presId="urn:microsoft.com/office/officeart/2016/7/layout/HexagonTimeline"/>
    <dgm:cxn modelId="{61AA52F5-8F8B-444E-9B28-36945E3D5C3D}" type="presParOf" srcId="{21DB2E86-F8E7-4B1C-B627-ACD6FF82C933}" destId="{AA0D3A40-EDB3-4016-86E6-BEC5568D72FA}" srcOrd="0" destOrd="0" presId="urn:microsoft.com/office/officeart/2016/7/layout/HexagonTimeline"/>
    <dgm:cxn modelId="{998BFCE1-DE57-4BC0-9440-9A5385DB035B}" type="presParOf" srcId="{AA0D3A40-EDB3-4016-86E6-BEC5568D72FA}" destId="{8F9845A8-DD1B-4674-975B-BC1FB1EFBB4A}" srcOrd="0" destOrd="0" presId="urn:microsoft.com/office/officeart/2016/7/layout/HexagonTimeline"/>
    <dgm:cxn modelId="{CDA47F9D-3B4B-4D88-B665-F2E3593CE909}" type="presParOf" srcId="{AA0D3A40-EDB3-4016-86E6-BEC5568D72FA}" destId="{6618B835-ADB2-48AA-B08B-7E51A8BB71CC}" srcOrd="1" destOrd="0" presId="urn:microsoft.com/office/officeart/2016/7/layout/HexagonTimeline"/>
    <dgm:cxn modelId="{32C78733-5D43-4EBA-B021-8A20B17527D9}" type="presParOf" srcId="{AA0D3A40-EDB3-4016-86E6-BEC5568D72FA}" destId="{6911DFBC-21CD-48DF-ABBF-FD9BC9C03CD5}" srcOrd="2" destOrd="0" presId="urn:microsoft.com/office/officeart/2016/7/layout/HexagonTimeline"/>
    <dgm:cxn modelId="{12CA3926-1813-4FED-ACB1-0A039E52DB8F}" type="presParOf" srcId="{AA0D3A40-EDB3-4016-86E6-BEC5568D72FA}" destId="{B6C9202C-A529-43CD-BF1A-EE0FA757CEC8}" srcOrd="3" destOrd="0" presId="urn:microsoft.com/office/officeart/2016/7/layout/HexagonTimeline"/>
    <dgm:cxn modelId="{7F17D214-CB53-44FC-92BD-54E6300AFD87}" type="presParOf" srcId="{AA0D3A40-EDB3-4016-86E6-BEC5568D72FA}" destId="{A55FC4A9-B250-42C6-A5D9-A9C3A7208CF5}" srcOrd="4" destOrd="0" presId="urn:microsoft.com/office/officeart/2016/7/layout/HexagonTimeline"/>
    <dgm:cxn modelId="{1E2EEEC3-4447-4233-BE1C-799FA13FBA88}" type="presParOf" srcId="{21DB2E86-F8E7-4B1C-B627-ACD6FF82C933}" destId="{CB559D62-E50E-4D10-B1D5-B78374B1FD4A}" srcOrd="1" destOrd="0" presId="urn:microsoft.com/office/officeart/2016/7/layout/HexagonTimeline"/>
    <dgm:cxn modelId="{D6C4A029-1DEF-4208-8B37-E8F003233E8A}" type="presParOf" srcId="{21DB2E86-F8E7-4B1C-B627-ACD6FF82C933}" destId="{FF884BAF-B387-498D-BBF6-1BD284EF5042}" srcOrd="2" destOrd="0" presId="urn:microsoft.com/office/officeart/2016/7/layout/HexagonTimeline"/>
    <dgm:cxn modelId="{EE501139-4B84-4C05-B72D-2121BE90E67D}" type="presParOf" srcId="{FF884BAF-B387-498D-BBF6-1BD284EF5042}" destId="{EDE11A06-3DEF-486B-9673-4DC5E2D80D9C}" srcOrd="0" destOrd="0" presId="urn:microsoft.com/office/officeart/2016/7/layout/HexagonTimeline"/>
    <dgm:cxn modelId="{18CC169F-FF32-4A4A-A9C1-CC47ECA0E403}" type="presParOf" srcId="{FF884BAF-B387-498D-BBF6-1BD284EF5042}" destId="{821E9535-3955-41B1-B9EF-F7FB631B126B}" srcOrd="1" destOrd="0" presId="urn:microsoft.com/office/officeart/2016/7/layout/HexagonTimeline"/>
    <dgm:cxn modelId="{4F1FAA47-6CC2-444F-B7E5-1A5FC298708C}" type="presParOf" srcId="{FF884BAF-B387-498D-BBF6-1BD284EF5042}" destId="{AF919D7F-7259-4E05-B342-1D05B9BCC6E9}" srcOrd="2" destOrd="0" presId="urn:microsoft.com/office/officeart/2016/7/layout/HexagonTimeline"/>
    <dgm:cxn modelId="{38564807-0905-41ED-93DC-6D09E07CC6B6}" type="presParOf" srcId="{FF884BAF-B387-498D-BBF6-1BD284EF5042}" destId="{7B022A5A-7BB5-4492-9E5F-DDE9380DBAFC}" srcOrd="3" destOrd="0" presId="urn:microsoft.com/office/officeart/2016/7/layout/HexagonTimeline"/>
    <dgm:cxn modelId="{8FB14C19-6B3C-4A12-8958-39F49AB6D4A0}" type="presParOf" srcId="{FF884BAF-B387-498D-BBF6-1BD284EF5042}" destId="{D33B69C5-5302-495E-912F-A9537C0F25F0}" srcOrd="4" destOrd="0" presId="urn:microsoft.com/office/officeart/2016/7/layout/HexagonTimeline"/>
    <dgm:cxn modelId="{103B7FAF-1ECE-4046-AA6D-8828527D0319}" type="presParOf" srcId="{21DB2E86-F8E7-4B1C-B627-ACD6FF82C933}" destId="{FF4C2F7C-ACD8-4135-B3F3-12B78B3A2A45}" srcOrd="3" destOrd="0" presId="urn:microsoft.com/office/officeart/2016/7/layout/HexagonTimeline"/>
    <dgm:cxn modelId="{9F9A8E96-41FF-4534-BDBF-3FF720362A8B}" type="presParOf" srcId="{21DB2E86-F8E7-4B1C-B627-ACD6FF82C933}" destId="{2D97110C-7002-4695-8621-A251C6576C69}" srcOrd="4" destOrd="0" presId="urn:microsoft.com/office/officeart/2016/7/layout/HexagonTimeline"/>
    <dgm:cxn modelId="{AEF769D9-0891-4013-BAAB-AAF307D24047}" type="presParOf" srcId="{2D97110C-7002-4695-8621-A251C6576C69}" destId="{3D9221B5-6AB1-4227-A723-EA59CE02D603}" srcOrd="0" destOrd="0" presId="urn:microsoft.com/office/officeart/2016/7/layout/HexagonTimeline"/>
    <dgm:cxn modelId="{8E6D6524-E52D-463D-9FAE-00E73CEFFF9C}" type="presParOf" srcId="{2D97110C-7002-4695-8621-A251C6576C69}" destId="{C3DB419D-F96C-4963-B206-13676A2943F3}" srcOrd="1" destOrd="0" presId="urn:microsoft.com/office/officeart/2016/7/layout/HexagonTimeline"/>
    <dgm:cxn modelId="{04616B77-0FF5-46C3-9364-7252BBBC87AD}" type="presParOf" srcId="{2D97110C-7002-4695-8621-A251C6576C69}" destId="{8A9E5CF4-2F25-4BBC-A950-02A60473523B}" srcOrd="2" destOrd="0" presId="urn:microsoft.com/office/officeart/2016/7/layout/HexagonTimeline"/>
    <dgm:cxn modelId="{4EE99528-34AE-48AF-B299-E9801F03A4EB}" type="presParOf" srcId="{2D97110C-7002-4695-8621-A251C6576C69}" destId="{FD12AB77-7E70-4914-B0FA-732E44234A07}" srcOrd="3" destOrd="0" presId="urn:microsoft.com/office/officeart/2016/7/layout/HexagonTimeline"/>
    <dgm:cxn modelId="{3B857D25-5EC2-42E3-B939-398AC51DFAA1}" type="presParOf" srcId="{2D97110C-7002-4695-8621-A251C6576C69}" destId="{ED87F78B-B145-416F-B99A-B818CFCFDE3E}" srcOrd="4" destOrd="0" presId="urn:microsoft.com/office/officeart/2016/7/layout/HexagonTimelin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176244B-4555-40F6-850C-E3A57253AD4D}" type="doc">
      <dgm:prSet loTypeId="urn:microsoft.com/office/officeart/2009/3/layout/StepUpProcess" loCatId="process" qsTypeId="urn:microsoft.com/office/officeart/2005/8/quickstyle/simple1" qsCatId="simple" csTypeId="urn:microsoft.com/office/officeart/2005/8/colors/accent1_2" csCatId="accent1" phldr="1"/>
      <dgm:spPr/>
      <dgm:t>
        <a:bodyPr/>
        <a:lstStyle/>
        <a:p>
          <a:endParaRPr lang="en-US"/>
        </a:p>
      </dgm:t>
    </dgm:pt>
    <dgm:pt modelId="{F81C9FA3-A0D5-4D07-8DDC-4CB3B5E9A9F4}">
      <dgm:prSet phldrT="[Text]"/>
      <dgm:spPr/>
      <dgm:t>
        <a:bodyPr/>
        <a:lstStyle/>
        <a:p>
          <a:r>
            <a:rPr lang="en-US" dirty="0"/>
            <a:t>Test</a:t>
          </a:r>
        </a:p>
      </dgm:t>
    </dgm:pt>
    <dgm:pt modelId="{AF5CAE4D-1E3B-4971-95D6-6EFE70B55B5D}" type="parTrans" cxnId="{F616068F-E359-4C10-96AB-1573D8C8537C}">
      <dgm:prSet/>
      <dgm:spPr/>
      <dgm:t>
        <a:bodyPr/>
        <a:lstStyle/>
        <a:p>
          <a:endParaRPr lang="en-US"/>
        </a:p>
      </dgm:t>
    </dgm:pt>
    <dgm:pt modelId="{CA54F1B4-DDBE-46D8-ABC7-268D3D9D6E45}" type="sibTrans" cxnId="{F616068F-E359-4C10-96AB-1573D8C8537C}">
      <dgm:prSet/>
      <dgm:spPr/>
      <dgm:t>
        <a:bodyPr/>
        <a:lstStyle/>
        <a:p>
          <a:endParaRPr lang="en-US"/>
        </a:p>
      </dgm:t>
    </dgm:pt>
    <dgm:pt modelId="{6DB4C72F-49FD-4E3F-9D64-36730FCDCB9B}">
      <dgm:prSet phldrT="[Text]"/>
      <dgm:spPr/>
      <dgm:t>
        <a:bodyPr/>
        <a:lstStyle/>
        <a:p>
          <a:r>
            <a:rPr lang="en-US" dirty="0"/>
            <a:t>Death</a:t>
          </a:r>
        </a:p>
      </dgm:t>
    </dgm:pt>
    <dgm:pt modelId="{F9634039-DF08-4C2F-8143-2A0FEB75AB8A}" type="parTrans" cxnId="{81E5F31D-8B31-4C5A-B374-7991F08A1D11}">
      <dgm:prSet/>
      <dgm:spPr/>
      <dgm:t>
        <a:bodyPr/>
        <a:lstStyle/>
        <a:p>
          <a:endParaRPr lang="en-US"/>
        </a:p>
      </dgm:t>
    </dgm:pt>
    <dgm:pt modelId="{0813A4E3-522E-4638-B7FD-530DA899952E}" type="sibTrans" cxnId="{81E5F31D-8B31-4C5A-B374-7991F08A1D11}">
      <dgm:prSet/>
      <dgm:spPr/>
      <dgm:t>
        <a:bodyPr/>
        <a:lstStyle/>
        <a:p>
          <a:endParaRPr lang="en-US"/>
        </a:p>
      </dgm:t>
    </dgm:pt>
    <dgm:pt modelId="{9AD2CF56-CAFF-4B2B-943C-15312D9EA141}">
      <dgm:prSet phldrT="[Text]"/>
      <dgm:spPr/>
      <dgm:t>
        <a:bodyPr/>
        <a:lstStyle/>
        <a:p>
          <a:r>
            <a:rPr lang="en-US" dirty="0"/>
            <a:t>Recovered</a:t>
          </a:r>
        </a:p>
      </dgm:t>
    </dgm:pt>
    <dgm:pt modelId="{2AC8AA8A-1401-4943-A062-B20EE1B68A04}" type="parTrans" cxnId="{20AC04C1-FF02-4922-B5C9-EADAFE17D507}">
      <dgm:prSet/>
      <dgm:spPr/>
      <dgm:t>
        <a:bodyPr/>
        <a:lstStyle/>
        <a:p>
          <a:endParaRPr lang="en-US"/>
        </a:p>
      </dgm:t>
    </dgm:pt>
    <dgm:pt modelId="{774AEF18-C428-4152-9BF9-9BFCBE6A4D2D}" type="sibTrans" cxnId="{20AC04C1-FF02-4922-B5C9-EADAFE17D507}">
      <dgm:prSet/>
      <dgm:spPr/>
      <dgm:t>
        <a:bodyPr/>
        <a:lstStyle/>
        <a:p>
          <a:endParaRPr lang="en-US"/>
        </a:p>
      </dgm:t>
    </dgm:pt>
    <dgm:pt modelId="{B62D44B2-876E-49D9-9DD2-F18BAFDD2FFE}" type="pres">
      <dgm:prSet presAssocID="{D176244B-4555-40F6-850C-E3A57253AD4D}" presName="rootnode" presStyleCnt="0">
        <dgm:presLayoutVars>
          <dgm:chMax/>
          <dgm:chPref/>
          <dgm:dir/>
          <dgm:animLvl val="lvl"/>
        </dgm:presLayoutVars>
      </dgm:prSet>
      <dgm:spPr/>
    </dgm:pt>
    <dgm:pt modelId="{049B1B3E-6F20-44F9-AEEC-FA6C882D8976}" type="pres">
      <dgm:prSet presAssocID="{F81C9FA3-A0D5-4D07-8DDC-4CB3B5E9A9F4}" presName="composite" presStyleCnt="0"/>
      <dgm:spPr/>
    </dgm:pt>
    <dgm:pt modelId="{A4932272-D150-47AE-A147-CED12DD18E3C}" type="pres">
      <dgm:prSet presAssocID="{F81C9FA3-A0D5-4D07-8DDC-4CB3B5E9A9F4}" presName="LShape" presStyleLbl="alignNode1" presStyleIdx="0" presStyleCnt="5"/>
      <dgm:spPr/>
    </dgm:pt>
    <dgm:pt modelId="{89D6C177-D040-4948-87F5-61FB1E7BA282}" type="pres">
      <dgm:prSet presAssocID="{F81C9FA3-A0D5-4D07-8DDC-4CB3B5E9A9F4}" presName="ParentText" presStyleLbl="revTx" presStyleIdx="0" presStyleCnt="3">
        <dgm:presLayoutVars>
          <dgm:chMax val="0"/>
          <dgm:chPref val="0"/>
          <dgm:bulletEnabled val="1"/>
        </dgm:presLayoutVars>
      </dgm:prSet>
      <dgm:spPr/>
    </dgm:pt>
    <dgm:pt modelId="{CBDE984F-C98E-42DE-BD1F-A5B2E8905CD4}" type="pres">
      <dgm:prSet presAssocID="{F81C9FA3-A0D5-4D07-8DDC-4CB3B5E9A9F4}" presName="Triangle" presStyleLbl="alignNode1" presStyleIdx="1" presStyleCnt="5"/>
      <dgm:spPr/>
    </dgm:pt>
    <dgm:pt modelId="{93079000-6B88-44CA-8566-2AFA61CE85BB}" type="pres">
      <dgm:prSet presAssocID="{CA54F1B4-DDBE-46D8-ABC7-268D3D9D6E45}" presName="sibTrans" presStyleCnt="0"/>
      <dgm:spPr/>
    </dgm:pt>
    <dgm:pt modelId="{835ACDD9-4D6A-4730-AFF9-A7D8BB7C68D0}" type="pres">
      <dgm:prSet presAssocID="{CA54F1B4-DDBE-46D8-ABC7-268D3D9D6E45}" presName="space" presStyleCnt="0"/>
      <dgm:spPr/>
    </dgm:pt>
    <dgm:pt modelId="{3CE97267-31AA-4940-89BA-377C362E54AC}" type="pres">
      <dgm:prSet presAssocID="{6DB4C72F-49FD-4E3F-9D64-36730FCDCB9B}" presName="composite" presStyleCnt="0"/>
      <dgm:spPr/>
    </dgm:pt>
    <dgm:pt modelId="{D6B10630-55BB-4435-95D8-E74A59D255DF}" type="pres">
      <dgm:prSet presAssocID="{6DB4C72F-49FD-4E3F-9D64-36730FCDCB9B}" presName="LShape" presStyleLbl="alignNode1" presStyleIdx="2" presStyleCnt="5"/>
      <dgm:spPr/>
    </dgm:pt>
    <dgm:pt modelId="{E1D9CAD4-8559-402F-A68A-D6C0FB18D788}" type="pres">
      <dgm:prSet presAssocID="{6DB4C72F-49FD-4E3F-9D64-36730FCDCB9B}" presName="ParentText" presStyleLbl="revTx" presStyleIdx="1" presStyleCnt="3">
        <dgm:presLayoutVars>
          <dgm:chMax val="0"/>
          <dgm:chPref val="0"/>
          <dgm:bulletEnabled val="1"/>
        </dgm:presLayoutVars>
      </dgm:prSet>
      <dgm:spPr/>
    </dgm:pt>
    <dgm:pt modelId="{C1256A5A-C4EC-4785-BC29-9666805E483D}" type="pres">
      <dgm:prSet presAssocID="{6DB4C72F-49FD-4E3F-9D64-36730FCDCB9B}" presName="Triangle" presStyleLbl="alignNode1" presStyleIdx="3" presStyleCnt="5"/>
      <dgm:spPr/>
    </dgm:pt>
    <dgm:pt modelId="{E7D5A688-EE3C-4C36-A901-348B4BA53998}" type="pres">
      <dgm:prSet presAssocID="{0813A4E3-522E-4638-B7FD-530DA899952E}" presName="sibTrans" presStyleCnt="0"/>
      <dgm:spPr/>
    </dgm:pt>
    <dgm:pt modelId="{B219C0B0-9FF1-4B57-B490-5AF782A54040}" type="pres">
      <dgm:prSet presAssocID="{0813A4E3-522E-4638-B7FD-530DA899952E}" presName="space" presStyleCnt="0"/>
      <dgm:spPr/>
    </dgm:pt>
    <dgm:pt modelId="{D6B6D705-1433-4F3B-8188-D6FEFF461F14}" type="pres">
      <dgm:prSet presAssocID="{9AD2CF56-CAFF-4B2B-943C-15312D9EA141}" presName="composite" presStyleCnt="0"/>
      <dgm:spPr/>
    </dgm:pt>
    <dgm:pt modelId="{6B910CD9-A434-48A7-9F6C-C2C125A8A811}" type="pres">
      <dgm:prSet presAssocID="{9AD2CF56-CAFF-4B2B-943C-15312D9EA141}" presName="LShape" presStyleLbl="alignNode1" presStyleIdx="4" presStyleCnt="5"/>
      <dgm:spPr/>
    </dgm:pt>
    <dgm:pt modelId="{FE6C68D1-ACB3-4935-8817-6491027264AB}" type="pres">
      <dgm:prSet presAssocID="{9AD2CF56-CAFF-4B2B-943C-15312D9EA141}" presName="ParentText" presStyleLbl="revTx" presStyleIdx="2" presStyleCnt="3">
        <dgm:presLayoutVars>
          <dgm:chMax val="0"/>
          <dgm:chPref val="0"/>
          <dgm:bulletEnabled val="1"/>
        </dgm:presLayoutVars>
      </dgm:prSet>
      <dgm:spPr/>
    </dgm:pt>
  </dgm:ptLst>
  <dgm:cxnLst>
    <dgm:cxn modelId="{81E5F31D-8B31-4C5A-B374-7991F08A1D11}" srcId="{D176244B-4555-40F6-850C-E3A57253AD4D}" destId="{6DB4C72F-49FD-4E3F-9D64-36730FCDCB9B}" srcOrd="1" destOrd="0" parTransId="{F9634039-DF08-4C2F-8143-2A0FEB75AB8A}" sibTransId="{0813A4E3-522E-4638-B7FD-530DA899952E}"/>
    <dgm:cxn modelId="{38B41F40-1C23-486F-AFD3-4C56B64BEB22}" type="presOf" srcId="{9AD2CF56-CAFF-4B2B-943C-15312D9EA141}" destId="{FE6C68D1-ACB3-4935-8817-6491027264AB}" srcOrd="0" destOrd="0" presId="urn:microsoft.com/office/officeart/2009/3/layout/StepUpProcess"/>
    <dgm:cxn modelId="{C71F1456-D3A7-4476-87AC-36FC086907BF}" type="presOf" srcId="{D176244B-4555-40F6-850C-E3A57253AD4D}" destId="{B62D44B2-876E-49D9-9DD2-F18BAFDD2FFE}" srcOrd="0" destOrd="0" presId="urn:microsoft.com/office/officeart/2009/3/layout/StepUpProcess"/>
    <dgm:cxn modelId="{1F10817D-B763-467D-8881-858390AC53A6}" type="presOf" srcId="{6DB4C72F-49FD-4E3F-9D64-36730FCDCB9B}" destId="{E1D9CAD4-8559-402F-A68A-D6C0FB18D788}" srcOrd="0" destOrd="0" presId="urn:microsoft.com/office/officeart/2009/3/layout/StepUpProcess"/>
    <dgm:cxn modelId="{F616068F-E359-4C10-96AB-1573D8C8537C}" srcId="{D176244B-4555-40F6-850C-E3A57253AD4D}" destId="{F81C9FA3-A0D5-4D07-8DDC-4CB3B5E9A9F4}" srcOrd="0" destOrd="0" parTransId="{AF5CAE4D-1E3B-4971-95D6-6EFE70B55B5D}" sibTransId="{CA54F1B4-DDBE-46D8-ABC7-268D3D9D6E45}"/>
    <dgm:cxn modelId="{FD66E7B5-38A9-4A2D-A438-884CAD600C2B}" type="presOf" srcId="{F81C9FA3-A0D5-4D07-8DDC-4CB3B5E9A9F4}" destId="{89D6C177-D040-4948-87F5-61FB1E7BA282}" srcOrd="0" destOrd="0" presId="urn:microsoft.com/office/officeart/2009/3/layout/StepUpProcess"/>
    <dgm:cxn modelId="{20AC04C1-FF02-4922-B5C9-EADAFE17D507}" srcId="{D176244B-4555-40F6-850C-E3A57253AD4D}" destId="{9AD2CF56-CAFF-4B2B-943C-15312D9EA141}" srcOrd="2" destOrd="0" parTransId="{2AC8AA8A-1401-4943-A062-B20EE1B68A04}" sibTransId="{774AEF18-C428-4152-9BF9-9BFCBE6A4D2D}"/>
    <dgm:cxn modelId="{CAAC5924-E5BC-47EE-8298-405F8900B138}" type="presParOf" srcId="{B62D44B2-876E-49D9-9DD2-F18BAFDD2FFE}" destId="{049B1B3E-6F20-44F9-AEEC-FA6C882D8976}" srcOrd="0" destOrd="0" presId="urn:microsoft.com/office/officeart/2009/3/layout/StepUpProcess"/>
    <dgm:cxn modelId="{62E02582-84EB-4BF2-82F7-90BBB2C0A22B}" type="presParOf" srcId="{049B1B3E-6F20-44F9-AEEC-FA6C882D8976}" destId="{A4932272-D150-47AE-A147-CED12DD18E3C}" srcOrd="0" destOrd="0" presId="urn:microsoft.com/office/officeart/2009/3/layout/StepUpProcess"/>
    <dgm:cxn modelId="{DE13D694-3E66-451B-B33A-6C8D8C5DFC16}" type="presParOf" srcId="{049B1B3E-6F20-44F9-AEEC-FA6C882D8976}" destId="{89D6C177-D040-4948-87F5-61FB1E7BA282}" srcOrd="1" destOrd="0" presId="urn:microsoft.com/office/officeart/2009/3/layout/StepUpProcess"/>
    <dgm:cxn modelId="{06B88C9D-9DDB-4843-91C8-FA21BBE142A1}" type="presParOf" srcId="{049B1B3E-6F20-44F9-AEEC-FA6C882D8976}" destId="{CBDE984F-C98E-42DE-BD1F-A5B2E8905CD4}" srcOrd="2" destOrd="0" presId="urn:microsoft.com/office/officeart/2009/3/layout/StepUpProcess"/>
    <dgm:cxn modelId="{0D423A9D-5785-47F9-BC11-15B59FB65982}" type="presParOf" srcId="{B62D44B2-876E-49D9-9DD2-F18BAFDD2FFE}" destId="{93079000-6B88-44CA-8566-2AFA61CE85BB}" srcOrd="1" destOrd="0" presId="urn:microsoft.com/office/officeart/2009/3/layout/StepUpProcess"/>
    <dgm:cxn modelId="{317D281B-5C31-4193-8ECF-5D3D1EF116D6}" type="presParOf" srcId="{93079000-6B88-44CA-8566-2AFA61CE85BB}" destId="{835ACDD9-4D6A-4730-AFF9-A7D8BB7C68D0}" srcOrd="0" destOrd="0" presId="urn:microsoft.com/office/officeart/2009/3/layout/StepUpProcess"/>
    <dgm:cxn modelId="{4F9A5CF0-2099-45BE-AEE4-09969F27B528}" type="presParOf" srcId="{B62D44B2-876E-49D9-9DD2-F18BAFDD2FFE}" destId="{3CE97267-31AA-4940-89BA-377C362E54AC}" srcOrd="2" destOrd="0" presId="urn:microsoft.com/office/officeart/2009/3/layout/StepUpProcess"/>
    <dgm:cxn modelId="{47E849CC-79CC-4C02-AE6D-6E0DE99B5A79}" type="presParOf" srcId="{3CE97267-31AA-4940-89BA-377C362E54AC}" destId="{D6B10630-55BB-4435-95D8-E74A59D255DF}" srcOrd="0" destOrd="0" presId="urn:microsoft.com/office/officeart/2009/3/layout/StepUpProcess"/>
    <dgm:cxn modelId="{6BA686B3-DBAD-4E0C-862B-1065FE6AEC97}" type="presParOf" srcId="{3CE97267-31AA-4940-89BA-377C362E54AC}" destId="{E1D9CAD4-8559-402F-A68A-D6C0FB18D788}" srcOrd="1" destOrd="0" presId="urn:microsoft.com/office/officeart/2009/3/layout/StepUpProcess"/>
    <dgm:cxn modelId="{36596D8B-6B3A-4D1A-B61E-311BC9588E0F}" type="presParOf" srcId="{3CE97267-31AA-4940-89BA-377C362E54AC}" destId="{C1256A5A-C4EC-4785-BC29-9666805E483D}" srcOrd="2" destOrd="0" presId="urn:microsoft.com/office/officeart/2009/3/layout/StepUpProcess"/>
    <dgm:cxn modelId="{2C01ECC0-EC0D-4F38-BFAD-3E4B44AA8C2E}" type="presParOf" srcId="{B62D44B2-876E-49D9-9DD2-F18BAFDD2FFE}" destId="{E7D5A688-EE3C-4C36-A901-348B4BA53998}" srcOrd="3" destOrd="0" presId="urn:microsoft.com/office/officeart/2009/3/layout/StepUpProcess"/>
    <dgm:cxn modelId="{0B9CC193-8B7F-4920-96B2-767BD48543D3}" type="presParOf" srcId="{E7D5A688-EE3C-4C36-A901-348B4BA53998}" destId="{B219C0B0-9FF1-4B57-B490-5AF782A54040}" srcOrd="0" destOrd="0" presId="urn:microsoft.com/office/officeart/2009/3/layout/StepUpProcess"/>
    <dgm:cxn modelId="{1260E337-B959-4477-81C7-E40548656EE8}" type="presParOf" srcId="{B62D44B2-876E-49D9-9DD2-F18BAFDD2FFE}" destId="{D6B6D705-1433-4F3B-8188-D6FEFF461F14}" srcOrd="4" destOrd="0" presId="urn:microsoft.com/office/officeart/2009/3/layout/StepUpProcess"/>
    <dgm:cxn modelId="{06E3A49C-35EE-4364-926F-E6BB832C626A}" type="presParOf" srcId="{D6B6D705-1433-4F3B-8188-D6FEFF461F14}" destId="{6B910CD9-A434-48A7-9F6C-C2C125A8A811}" srcOrd="0" destOrd="0" presId="urn:microsoft.com/office/officeart/2009/3/layout/StepUpProcess"/>
    <dgm:cxn modelId="{92DD4A80-4D55-430E-911D-21C87DD2431E}" type="presParOf" srcId="{D6B6D705-1433-4F3B-8188-D6FEFF461F14}" destId="{FE6C68D1-ACB3-4935-8817-6491027264AB}" srcOrd="1" destOrd="0" presId="urn:microsoft.com/office/officeart/2009/3/layout/StepUp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687E9F9-2C44-4EBF-AED8-477AC13ED58B}" type="doc">
      <dgm:prSet loTypeId="urn:microsoft.com/office/officeart/2005/8/layout/radial4" loCatId="relationship" qsTypeId="urn:microsoft.com/office/officeart/2005/8/quickstyle/simple2" qsCatId="simple" csTypeId="urn:microsoft.com/office/officeart/2005/8/colors/accent2_2" csCatId="accent2" phldr="1"/>
      <dgm:spPr/>
      <dgm:t>
        <a:bodyPr/>
        <a:lstStyle/>
        <a:p>
          <a:endParaRPr lang="en-US"/>
        </a:p>
      </dgm:t>
    </dgm:pt>
    <dgm:pt modelId="{F517DFE8-8816-465D-AD8C-996E7AB899ED}">
      <dgm:prSet phldrT="[Text]"/>
      <dgm:spPr/>
      <dgm:t>
        <a:bodyPr/>
        <a:lstStyle/>
        <a:p>
          <a:r>
            <a:rPr lang="en-US" dirty="0"/>
            <a:t>DPM</a:t>
          </a:r>
        </a:p>
      </dgm:t>
    </dgm:pt>
    <dgm:pt modelId="{540F3612-1F9A-4AE1-B4CC-888578ABDC84}" type="parTrans" cxnId="{96EA783D-BA63-416C-9FB3-983A02D76530}">
      <dgm:prSet/>
      <dgm:spPr/>
      <dgm:t>
        <a:bodyPr/>
        <a:lstStyle/>
        <a:p>
          <a:endParaRPr lang="en-US"/>
        </a:p>
      </dgm:t>
    </dgm:pt>
    <dgm:pt modelId="{4351498C-48B1-4104-9CF8-3A49D9D0A85C}" type="sibTrans" cxnId="{96EA783D-BA63-416C-9FB3-983A02D76530}">
      <dgm:prSet/>
      <dgm:spPr/>
      <dgm:t>
        <a:bodyPr/>
        <a:lstStyle/>
        <a:p>
          <a:endParaRPr lang="en-US"/>
        </a:p>
      </dgm:t>
    </dgm:pt>
    <dgm:pt modelId="{DAE8A25C-BFE8-4C90-B557-62D7E3B46D7E}">
      <dgm:prSet phldrT="[Text]"/>
      <dgm:spPr/>
      <dgm:t>
        <a:bodyPr/>
        <a:lstStyle/>
        <a:p>
          <a:r>
            <a:rPr lang="en-US" b="1" i="0" dirty="0"/>
            <a:t>Country Population</a:t>
          </a:r>
          <a:endParaRPr lang="en-US" dirty="0"/>
        </a:p>
      </dgm:t>
    </dgm:pt>
    <dgm:pt modelId="{494CE003-22C7-4561-B0AF-A92CCAB95C78}" type="parTrans" cxnId="{BAE03769-F4C3-4FB4-A051-3B682652D83D}">
      <dgm:prSet/>
      <dgm:spPr/>
      <dgm:t>
        <a:bodyPr/>
        <a:lstStyle/>
        <a:p>
          <a:endParaRPr lang="en-US"/>
        </a:p>
      </dgm:t>
    </dgm:pt>
    <dgm:pt modelId="{9A0631C7-9407-436C-93D2-B5588AED2A10}" type="sibTrans" cxnId="{BAE03769-F4C3-4FB4-A051-3B682652D83D}">
      <dgm:prSet/>
      <dgm:spPr/>
      <dgm:t>
        <a:bodyPr/>
        <a:lstStyle/>
        <a:p>
          <a:endParaRPr lang="en-US"/>
        </a:p>
      </dgm:t>
    </dgm:pt>
    <dgm:pt modelId="{61226475-E90E-4B51-B6AA-98AA752D6325}">
      <dgm:prSet phldrT="[Text]"/>
      <dgm:spPr/>
      <dgm:t>
        <a:bodyPr/>
        <a:lstStyle/>
        <a:p>
          <a:r>
            <a:rPr lang="en-US" dirty="0"/>
            <a:t>Global Mobility Report.</a:t>
          </a:r>
        </a:p>
      </dgm:t>
    </dgm:pt>
    <dgm:pt modelId="{67BEC259-2B78-40A2-ADAD-8078C1F80C8E}" type="parTrans" cxnId="{6E39F084-64A9-416A-9659-855C80CC4EDE}">
      <dgm:prSet/>
      <dgm:spPr/>
      <dgm:t>
        <a:bodyPr/>
        <a:lstStyle/>
        <a:p>
          <a:endParaRPr lang="en-US"/>
        </a:p>
      </dgm:t>
    </dgm:pt>
    <dgm:pt modelId="{B4732893-BC76-42BC-B61A-070E5C87269F}" type="sibTrans" cxnId="{6E39F084-64A9-416A-9659-855C80CC4EDE}">
      <dgm:prSet/>
      <dgm:spPr/>
      <dgm:t>
        <a:bodyPr/>
        <a:lstStyle/>
        <a:p>
          <a:endParaRPr lang="en-US"/>
        </a:p>
      </dgm:t>
    </dgm:pt>
    <dgm:pt modelId="{EAD15216-7F04-428C-8371-B296E4B1A3B0}">
      <dgm:prSet phldrT="[Text]"/>
      <dgm:spPr/>
      <dgm:t>
        <a:bodyPr/>
        <a:lstStyle/>
        <a:p>
          <a:r>
            <a:rPr lang="en-US" b="0" i="0" dirty="0"/>
            <a:t>Cellular Used</a:t>
          </a:r>
          <a:endParaRPr lang="en-US" dirty="0"/>
        </a:p>
      </dgm:t>
    </dgm:pt>
    <dgm:pt modelId="{67F4CA16-3E45-4715-88C9-0BF95136A091}" type="parTrans" cxnId="{1BDFC018-67B4-4388-970D-FE0EB629F3A5}">
      <dgm:prSet/>
      <dgm:spPr/>
      <dgm:t>
        <a:bodyPr/>
        <a:lstStyle/>
        <a:p>
          <a:endParaRPr lang="en-US"/>
        </a:p>
      </dgm:t>
    </dgm:pt>
    <dgm:pt modelId="{CE1B6065-5EC0-47F1-9E25-594E49C899CA}" type="sibTrans" cxnId="{1BDFC018-67B4-4388-970D-FE0EB629F3A5}">
      <dgm:prSet/>
      <dgm:spPr/>
      <dgm:t>
        <a:bodyPr/>
        <a:lstStyle/>
        <a:p>
          <a:endParaRPr lang="en-US"/>
        </a:p>
      </dgm:t>
    </dgm:pt>
    <dgm:pt modelId="{F277FFF3-AA12-44DE-A601-29156AEDF1AA}">
      <dgm:prSet phldrT="[Text]"/>
      <dgm:spPr/>
      <dgm:t>
        <a:bodyPr/>
        <a:lstStyle/>
        <a:p>
          <a:r>
            <a:rPr lang="en-US" dirty="0"/>
            <a:t>Number of death</a:t>
          </a:r>
        </a:p>
      </dgm:t>
    </dgm:pt>
    <dgm:pt modelId="{0E5F9398-60B5-4384-B915-352E143F69BA}" type="parTrans" cxnId="{E3F4A060-606A-474F-9988-4072B3737FFB}">
      <dgm:prSet/>
      <dgm:spPr/>
      <dgm:t>
        <a:bodyPr/>
        <a:lstStyle/>
        <a:p>
          <a:endParaRPr lang="en-US"/>
        </a:p>
      </dgm:t>
    </dgm:pt>
    <dgm:pt modelId="{DCC8D04A-0A22-43B7-A359-859A1021E280}" type="sibTrans" cxnId="{E3F4A060-606A-474F-9988-4072B3737FFB}">
      <dgm:prSet/>
      <dgm:spPr/>
      <dgm:t>
        <a:bodyPr/>
        <a:lstStyle/>
        <a:p>
          <a:endParaRPr lang="en-US"/>
        </a:p>
      </dgm:t>
    </dgm:pt>
    <dgm:pt modelId="{1217DCCC-5D6A-4068-8B6D-806A2071604D}" type="pres">
      <dgm:prSet presAssocID="{4687E9F9-2C44-4EBF-AED8-477AC13ED58B}" presName="cycle" presStyleCnt="0">
        <dgm:presLayoutVars>
          <dgm:chMax val="1"/>
          <dgm:dir/>
          <dgm:animLvl val="ctr"/>
          <dgm:resizeHandles val="exact"/>
        </dgm:presLayoutVars>
      </dgm:prSet>
      <dgm:spPr/>
    </dgm:pt>
    <dgm:pt modelId="{E13C8FAB-DE4F-4EF8-A387-8550E460F7EF}" type="pres">
      <dgm:prSet presAssocID="{F517DFE8-8816-465D-AD8C-996E7AB899ED}" presName="centerShape" presStyleLbl="node0" presStyleIdx="0" presStyleCnt="1"/>
      <dgm:spPr/>
    </dgm:pt>
    <dgm:pt modelId="{DAE0DC3D-670B-4684-803D-7824F1964F60}" type="pres">
      <dgm:prSet presAssocID="{494CE003-22C7-4561-B0AF-A92CCAB95C78}" presName="parTrans" presStyleLbl="bgSibTrans2D1" presStyleIdx="0" presStyleCnt="4"/>
      <dgm:spPr/>
    </dgm:pt>
    <dgm:pt modelId="{3C0E711E-40BC-4C0D-A12B-EAB6FDA55721}" type="pres">
      <dgm:prSet presAssocID="{DAE8A25C-BFE8-4C90-B557-62D7E3B46D7E}" presName="node" presStyleLbl="node1" presStyleIdx="0" presStyleCnt="4">
        <dgm:presLayoutVars>
          <dgm:bulletEnabled val="1"/>
        </dgm:presLayoutVars>
      </dgm:prSet>
      <dgm:spPr/>
    </dgm:pt>
    <dgm:pt modelId="{F9D1B838-EF06-49AB-B22F-4BFC6BC03C89}" type="pres">
      <dgm:prSet presAssocID="{67BEC259-2B78-40A2-ADAD-8078C1F80C8E}" presName="parTrans" presStyleLbl="bgSibTrans2D1" presStyleIdx="1" presStyleCnt="4"/>
      <dgm:spPr/>
    </dgm:pt>
    <dgm:pt modelId="{A95FB2D5-465B-43BA-A9E1-FBB8D80301B4}" type="pres">
      <dgm:prSet presAssocID="{61226475-E90E-4B51-B6AA-98AA752D6325}" presName="node" presStyleLbl="node1" presStyleIdx="1" presStyleCnt="4">
        <dgm:presLayoutVars>
          <dgm:bulletEnabled val="1"/>
        </dgm:presLayoutVars>
      </dgm:prSet>
      <dgm:spPr/>
    </dgm:pt>
    <dgm:pt modelId="{0A659C4F-1F2E-415D-850F-9E1467B10E86}" type="pres">
      <dgm:prSet presAssocID="{67F4CA16-3E45-4715-88C9-0BF95136A091}" presName="parTrans" presStyleLbl="bgSibTrans2D1" presStyleIdx="2" presStyleCnt="4"/>
      <dgm:spPr/>
    </dgm:pt>
    <dgm:pt modelId="{756F5A46-C605-4F54-8B45-A8DD36DA2C20}" type="pres">
      <dgm:prSet presAssocID="{EAD15216-7F04-428C-8371-B296E4B1A3B0}" presName="node" presStyleLbl="node1" presStyleIdx="2" presStyleCnt="4">
        <dgm:presLayoutVars>
          <dgm:bulletEnabled val="1"/>
        </dgm:presLayoutVars>
      </dgm:prSet>
      <dgm:spPr/>
    </dgm:pt>
    <dgm:pt modelId="{78EE1ABF-25CF-4C0E-AB58-C63AE943D3A7}" type="pres">
      <dgm:prSet presAssocID="{0E5F9398-60B5-4384-B915-352E143F69BA}" presName="parTrans" presStyleLbl="bgSibTrans2D1" presStyleIdx="3" presStyleCnt="4"/>
      <dgm:spPr/>
    </dgm:pt>
    <dgm:pt modelId="{6BAA1811-4275-4A78-ACFF-751C4109B5BA}" type="pres">
      <dgm:prSet presAssocID="{F277FFF3-AA12-44DE-A601-29156AEDF1AA}" presName="node" presStyleLbl="node1" presStyleIdx="3" presStyleCnt="4">
        <dgm:presLayoutVars>
          <dgm:bulletEnabled val="1"/>
        </dgm:presLayoutVars>
      </dgm:prSet>
      <dgm:spPr/>
    </dgm:pt>
  </dgm:ptLst>
  <dgm:cxnLst>
    <dgm:cxn modelId="{0936D108-9FDF-4FCA-91F8-339224ADB2CE}" type="presOf" srcId="{494CE003-22C7-4561-B0AF-A92CCAB95C78}" destId="{DAE0DC3D-670B-4684-803D-7824F1964F60}" srcOrd="0" destOrd="0" presId="urn:microsoft.com/office/officeart/2005/8/layout/radial4"/>
    <dgm:cxn modelId="{CD386E17-9440-4B38-87C1-730F026E439B}" type="presOf" srcId="{4687E9F9-2C44-4EBF-AED8-477AC13ED58B}" destId="{1217DCCC-5D6A-4068-8B6D-806A2071604D}" srcOrd="0" destOrd="0" presId="urn:microsoft.com/office/officeart/2005/8/layout/radial4"/>
    <dgm:cxn modelId="{1BDFC018-67B4-4388-970D-FE0EB629F3A5}" srcId="{F517DFE8-8816-465D-AD8C-996E7AB899ED}" destId="{EAD15216-7F04-428C-8371-B296E4B1A3B0}" srcOrd="2" destOrd="0" parTransId="{67F4CA16-3E45-4715-88C9-0BF95136A091}" sibTransId="{CE1B6065-5EC0-47F1-9E25-594E49C899CA}"/>
    <dgm:cxn modelId="{96EA783D-BA63-416C-9FB3-983A02D76530}" srcId="{4687E9F9-2C44-4EBF-AED8-477AC13ED58B}" destId="{F517DFE8-8816-465D-AD8C-996E7AB899ED}" srcOrd="0" destOrd="0" parTransId="{540F3612-1F9A-4AE1-B4CC-888578ABDC84}" sibTransId="{4351498C-48B1-4104-9CF8-3A49D9D0A85C}"/>
    <dgm:cxn modelId="{E3F4A060-606A-474F-9988-4072B3737FFB}" srcId="{F517DFE8-8816-465D-AD8C-996E7AB899ED}" destId="{F277FFF3-AA12-44DE-A601-29156AEDF1AA}" srcOrd="3" destOrd="0" parTransId="{0E5F9398-60B5-4384-B915-352E143F69BA}" sibTransId="{DCC8D04A-0A22-43B7-A359-859A1021E280}"/>
    <dgm:cxn modelId="{FCE75763-3A43-44AB-B2D1-2B3EF01737CE}" type="presOf" srcId="{67BEC259-2B78-40A2-ADAD-8078C1F80C8E}" destId="{F9D1B838-EF06-49AB-B22F-4BFC6BC03C89}" srcOrd="0" destOrd="0" presId="urn:microsoft.com/office/officeart/2005/8/layout/radial4"/>
    <dgm:cxn modelId="{2B0CBE47-AB71-4265-82C0-765CE898F89E}" type="presOf" srcId="{F517DFE8-8816-465D-AD8C-996E7AB899ED}" destId="{E13C8FAB-DE4F-4EF8-A387-8550E460F7EF}" srcOrd="0" destOrd="0" presId="urn:microsoft.com/office/officeart/2005/8/layout/radial4"/>
    <dgm:cxn modelId="{93543249-7233-4408-BAB4-0E463D82F04A}" type="presOf" srcId="{EAD15216-7F04-428C-8371-B296E4B1A3B0}" destId="{756F5A46-C605-4F54-8B45-A8DD36DA2C20}" srcOrd="0" destOrd="0" presId="urn:microsoft.com/office/officeart/2005/8/layout/radial4"/>
    <dgm:cxn modelId="{BAE03769-F4C3-4FB4-A051-3B682652D83D}" srcId="{F517DFE8-8816-465D-AD8C-996E7AB899ED}" destId="{DAE8A25C-BFE8-4C90-B557-62D7E3B46D7E}" srcOrd="0" destOrd="0" parTransId="{494CE003-22C7-4561-B0AF-A92CCAB95C78}" sibTransId="{9A0631C7-9407-436C-93D2-B5588AED2A10}"/>
    <dgm:cxn modelId="{AF1DC275-C972-46A6-8C9C-B20A614EFD43}" type="presOf" srcId="{DAE8A25C-BFE8-4C90-B557-62D7E3B46D7E}" destId="{3C0E711E-40BC-4C0D-A12B-EAB6FDA55721}" srcOrd="0" destOrd="0" presId="urn:microsoft.com/office/officeart/2005/8/layout/radial4"/>
    <dgm:cxn modelId="{6E39F084-64A9-416A-9659-855C80CC4EDE}" srcId="{F517DFE8-8816-465D-AD8C-996E7AB899ED}" destId="{61226475-E90E-4B51-B6AA-98AA752D6325}" srcOrd="1" destOrd="0" parTransId="{67BEC259-2B78-40A2-ADAD-8078C1F80C8E}" sibTransId="{B4732893-BC76-42BC-B61A-070E5C87269F}"/>
    <dgm:cxn modelId="{EC98278A-7D5F-488A-80A5-11D74A232C82}" type="presOf" srcId="{67F4CA16-3E45-4715-88C9-0BF95136A091}" destId="{0A659C4F-1F2E-415D-850F-9E1467B10E86}" srcOrd="0" destOrd="0" presId="urn:microsoft.com/office/officeart/2005/8/layout/radial4"/>
    <dgm:cxn modelId="{3B00A68B-96C6-4A7C-B441-AD68326DB3B5}" type="presOf" srcId="{0E5F9398-60B5-4384-B915-352E143F69BA}" destId="{78EE1ABF-25CF-4C0E-AB58-C63AE943D3A7}" srcOrd="0" destOrd="0" presId="urn:microsoft.com/office/officeart/2005/8/layout/radial4"/>
    <dgm:cxn modelId="{4E1A48AC-A0F5-4B0F-BBB3-0BBFB730965E}" type="presOf" srcId="{61226475-E90E-4B51-B6AA-98AA752D6325}" destId="{A95FB2D5-465B-43BA-A9E1-FBB8D80301B4}" srcOrd="0" destOrd="0" presId="urn:microsoft.com/office/officeart/2005/8/layout/radial4"/>
    <dgm:cxn modelId="{A48D8EBA-C6DB-41DD-A13F-710ECA159732}" type="presOf" srcId="{F277FFF3-AA12-44DE-A601-29156AEDF1AA}" destId="{6BAA1811-4275-4A78-ACFF-751C4109B5BA}" srcOrd="0" destOrd="0" presId="urn:microsoft.com/office/officeart/2005/8/layout/radial4"/>
    <dgm:cxn modelId="{C9090FC2-E9F2-4A9D-9A31-BB30C03D29DA}" type="presParOf" srcId="{1217DCCC-5D6A-4068-8B6D-806A2071604D}" destId="{E13C8FAB-DE4F-4EF8-A387-8550E460F7EF}" srcOrd="0" destOrd="0" presId="urn:microsoft.com/office/officeart/2005/8/layout/radial4"/>
    <dgm:cxn modelId="{C82D4FDB-3695-4A94-BBD9-EB88DFD62CB5}" type="presParOf" srcId="{1217DCCC-5D6A-4068-8B6D-806A2071604D}" destId="{DAE0DC3D-670B-4684-803D-7824F1964F60}" srcOrd="1" destOrd="0" presId="urn:microsoft.com/office/officeart/2005/8/layout/radial4"/>
    <dgm:cxn modelId="{92C12486-BFD3-4BE8-9C9E-9BE7D3BF81B8}" type="presParOf" srcId="{1217DCCC-5D6A-4068-8B6D-806A2071604D}" destId="{3C0E711E-40BC-4C0D-A12B-EAB6FDA55721}" srcOrd="2" destOrd="0" presId="urn:microsoft.com/office/officeart/2005/8/layout/radial4"/>
    <dgm:cxn modelId="{939FA65F-E711-46F0-8289-7262963F1E98}" type="presParOf" srcId="{1217DCCC-5D6A-4068-8B6D-806A2071604D}" destId="{F9D1B838-EF06-49AB-B22F-4BFC6BC03C89}" srcOrd="3" destOrd="0" presId="urn:microsoft.com/office/officeart/2005/8/layout/radial4"/>
    <dgm:cxn modelId="{77BCAD4E-3790-4282-9F2C-E9AF6429A3C2}" type="presParOf" srcId="{1217DCCC-5D6A-4068-8B6D-806A2071604D}" destId="{A95FB2D5-465B-43BA-A9E1-FBB8D80301B4}" srcOrd="4" destOrd="0" presId="urn:microsoft.com/office/officeart/2005/8/layout/radial4"/>
    <dgm:cxn modelId="{EBD180D5-44DA-4C66-9D15-0D9EE12E91EA}" type="presParOf" srcId="{1217DCCC-5D6A-4068-8B6D-806A2071604D}" destId="{0A659C4F-1F2E-415D-850F-9E1467B10E86}" srcOrd="5" destOrd="0" presId="urn:microsoft.com/office/officeart/2005/8/layout/radial4"/>
    <dgm:cxn modelId="{7B45B3D6-12B6-40D0-8096-6CAA19CF6867}" type="presParOf" srcId="{1217DCCC-5D6A-4068-8B6D-806A2071604D}" destId="{756F5A46-C605-4F54-8B45-A8DD36DA2C20}" srcOrd="6" destOrd="0" presId="urn:microsoft.com/office/officeart/2005/8/layout/radial4"/>
    <dgm:cxn modelId="{3F15CC90-8C21-4DAF-975A-EDFA132B808B}" type="presParOf" srcId="{1217DCCC-5D6A-4068-8B6D-806A2071604D}" destId="{78EE1ABF-25CF-4C0E-AB58-C63AE943D3A7}" srcOrd="7" destOrd="0" presId="urn:microsoft.com/office/officeart/2005/8/layout/radial4"/>
    <dgm:cxn modelId="{3A0A74E1-54E3-4F57-A1C3-574D9EB07C4C}" type="presParOf" srcId="{1217DCCC-5D6A-4068-8B6D-806A2071604D}" destId="{6BAA1811-4275-4A78-ACFF-751C4109B5BA}" srcOrd="8" destOrd="0" presId="urn:microsoft.com/office/officeart/2005/8/layout/radial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E5522D8-1787-43AD-8E84-9A988FB64D26}" type="doc">
      <dgm:prSet loTypeId="urn:microsoft.com/office/officeart/2008/layout/VerticalAccentList" loCatId="list" qsTypeId="urn:microsoft.com/office/officeart/2005/8/quickstyle/simple4" qsCatId="simple" csTypeId="urn:microsoft.com/office/officeart/2005/8/colors/accent2_2" csCatId="accent2" phldr="1"/>
      <dgm:spPr/>
      <dgm:t>
        <a:bodyPr/>
        <a:lstStyle/>
        <a:p>
          <a:endParaRPr lang="en-US"/>
        </a:p>
      </dgm:t>
    </dgm:pt>
    <dgm:pt modelId="{6D11C8AE-085C-4ADA-9B18-DE698FA37E37}">
      <dgm:prSet phldrT="[Text]" phldr="1"/>
      <dgm:spPr/>
      <dgm:t>
        <a:bodyPr/>
        <a:lstStyle/>
        <a:p>
          <a:endParaRPr lang="en-US" dirty="0"/>
        </a:p>
      </dgm:t>
    </dgm:pt>
    <dgm:pt modelId="{D29A1CA1-015E-48DE-8465-8B8A45AFE9F6}" type="parTrans" cxnId="{05A600B2-83DF-47F0-9251-2FA94C87F17A}">
      <dgm:prSet/>
      <dgm:spPr/>
      <dgm:t>
        <a:bodyPr/>
        <a:lstStyle/>
        <a:p>
          <a:endParaRPr lang="en-US"/>
        </a:p>
      </dgm:t>
    </dgm:pt>
    <dgm:pt modelId="{318E33F9-5110-4936-B7AF-0AA3CD82B3CA}" type="sibTrans" cxnId="{05A600B2-83DF-47F0-9251-2FA94C87F17A}">
      <dgm:prSet/>
      <dgm:spPr/>
      <dgm:t>
        <a:bodyPr/>
        <a:lstStyle/>
        <a:p>
          <a:endParaRPr lang="en-US"/>
        </a:p>
      </dgm:t>
    </dgm:pt>
    <dgm:pt modelId="{2B7FC950-9520-461A-8DB7-4A30DCF56351}">
      <dgm:prSet phldrT="[Text]"/>
      <dgm:spPr/>
      <dgm:t>
        <a:bodyPr/>
        <a:lstStyle/>
        <a:p>
          <a:r>
            <a:rPr lang="en-US" dirty="0"/>
            <a:t>The contagion of the disease makes the data not stationary</a:t>
          </a:r>
        </a:p>
      </dgm:t>
    </dgm:pt>
    <dgm:pt modelId="{0A03EFD6-35B6-4F21-94A1-E7CE16F6FDBE}" type="parTrans" cxnId="{EF17FD74-F101-4742-8500-97EAC1CA1D26}">
      <dgm:prSet/>
      <dgm:spPr/>
      <dgm:t>
        <a:bodyPr/>
        <a:lstStyle/>
        <a:p>
          <a:endParaRPr lang="en-US"/>
        </a:p>
      </dgm:t>
    </dgm:pt>
    <dgm:pt modelId="{C07AF4E7-6175-4D2D-9699-98F2E788FC87}" type="sibTrans" cxnId="{EF17FD74-F101-4742-8500-97EAC1CA1D26}">
      <dgm:prSet/>
      <dgm:spPr/>
      <dgm:t>
        <a:bodyPr/>
        <a:lstStyle/>
        <a:p>
          <a:endParaRPr lang="en-US"/>
        </a:p>
      </dgm:t>
    </dgm:pt>
    <dgm:pt modelId="{DC27F60E-0805-4A12-8F71-AB83A3F61BBB}">
      <dgm:prSet phldrT="[Text]" phldr="1"/>
      <dgm:spPr/>
      <dgm:t>
        <a:bodyPr/>
        <a:lstStyle/>
        <a:p>
          <a:endParaRPr lang="en-US"/>
        </a:p>
      </dgm:t>
    </dgm:pt>
    <dgm:pt modelId="{BD0052C2-A7F5-4516-AEC2-0F8E76C5F0B2}" type="parTrans" cxnId="{98BF4664-B70F-492E-A9E2-58D7BBEACB25}">
      <dgm:prSet/>
      <dgm:spPr/>
      <dgm:t>
        <a:bodyPr/>
        <a:lstStyle/>
        <a:p>
          <a:endParaRPr lang="en-US"/>
        </a:p>
      </dgm:t>
    </dgm:pt>
    <dgm:pt modelId="{B62590E3-0DD7-4449-BB52-ADD116E57DEC}" type="sibTrans" cxnId="{98BF4664-B70F-492E-A9E2-58D7BBEACB25}">
      <dgm:prSet/>
      <dgm:spPr/>
      <dgm:t>
        <a:bodyPr/>
        <a:lstStyle/>
        <a:p>
          <a:endParaRPr lang="en-US"/>
        </a:p>
      </dgm:t>
    </dgm:pt>
    <dgm:pt modelId="{C895F7DC-1195-4AB2-A447-1BA6A516E6FC}">
      <dgm:prSet phldrT="[Text]"/>
      <dgm:spPr/>
      <dgm:t>
        <a:bodyPr/>
        <a:lstStyle/>
        <a:p>
          <a:r>
            <a:rPr lang="en-US" dirty="0"/>
            <a:t>Our models show how the data has a drastic change , this breaks the model. this phenomenon is called regime change.</a:t>
          </a:r>
        </a:p>
      </dgm:t>
    </dgm:pt>
    <dgm:pt modelId="{AF8EDDFC-BEF9-49ED-B13D-AFD3E1F4C94C}" type="parTrans" cxnId="{2DAE1FF0-B303-45FA-9A75-B40259703D84}">
      <dgm:prSet/>
      <dgm:spPr/>
      <dgm:t>
        <a:bodyPr/>
        <a:lstStyle/>
        <a:p>
          <a:endParaRPr lang="en-US"/>
        </a:p>
      </dgm:t>
    </dgm:pt>
    <dgm:pt modelId="{838E0CEC-96CA-48BC-858B-1B2E693A86FC}" type="sibTrans" cxnId="{2DAE1FF0-B303-45FA-9A75-B40259703D84}">
      <dgm:prSet/>
      <dgm:spPr/>
      <dgm:t>
        <a:bodyPr/>
        <a:lstStyle/>
        <a:p>
          <a:endParaRPr lang="en-US"/>
        </a:p>
      </dgm:t>
    </dgm:pt>
    <dgm:pt modelId="{D8169319-D212-4F3F-B79D-C00F8BAEFDFB}">
      <dgm:prSet phldrT="[Text]" phldr="1"/>
      <dgm:spPr/>
      <dgm:t>
        <a:bodyPr/>
        <a:lstStyle/>
        <a:p>
          <a:endParaRPr lang="en-US" dirty="0"/>
        </a:p>
      </dgm:t>
    </dgm:pt>
    <dgm:pt modelId="{F655C21B-6792-4D78-B4A1-B6D34C8D729F}" type="parTrans" cxnId="{D32C9F20-A443-4FDA-BE92-B7A68CD70B19}">
      <dgm:prSet/>
      <dgm:spPr/>
      <dgm:t>
        <a:bodyPr/>
        <a:lstStyle/>
        <a:p>
          <a:endParaRPr lang="en-US"/>
        </a:p>
      </dgm:t>
    </dgm:pt>
    <dgm:pt modelId="{65D22B7D-CF33-4A97-8716-298818271CB2}" type="sibTrans" cxnId="{D32C9F20-A443-4FDA-BE92-B7A68CD70B19}">
      <dgm:prSet/>
      <dgm:spPr/>
      <dgm:t>
        <a:bodyPr/>
        <a:lstStyle/>
        <a:p>
          <a:endParaRPr lang="en-US"/>
        </a:p>
      </dgm:t>
    </dgm:pt>
    <dgm:pt modelId="{CC2364D4-E28A-46AB-B5C4-FC874DAAC2F5}">
      <dgm:prSet phldrT="[Text]"/>
      <dgm:spPr/>
      <dgm:t>
        <a:bodyPr/>
        <a:lstStyle/>
        <a:p>
          <a:r>
            <a:rPr lang="en-US" dirty="0"/>
            <a:t>A machine learning model needs time to adapt to the stationary statistics. If the statistics change rapidly, we need to implement a model that adapts to how the data is changing. These models are called dynamic model</a:t>
          </a:r>
        </a:p>
      </dgm:t>
    </dgm:pt>
    <dgm:pt modelId="{1B8F0B7A-AD92-40DD-8450-F5562B2A3C75}" type="parTrans" cxnId="{F345ABF9-EDFC-409B-8E1E-B88A15F0032C}">
      <dgm:prSet/>
      <dgm:spPr/>
      <dgm:t>
        <a:bodyPr/>
        <a:lstStyle/>
        <a:p>
          <a:endParaRPr lang="en-US"/>
        </a:p>
      </dgm:t>
    </dgm:pt>
    <dgm:pt modelId="{BBD622FE-0FFF-4DFF-BF62-38C741D97CF7}" type="sibTrans" cxnId="{F345ABF9-EDFC-409B-8E1E-B88A15F0032C}">
      <dgm:prSet/>
      <dgm:spPr/>
      <dgm:t>
        <a:bodyPr/>
        <a:lstStyle/>
        <a:p>
          <a:endParaRPr lang="en-US"/>
        </a:p>
      </dgm:t>
    </dgm:pt>
    <dgm:pt modelId="{07A11D45-A251-4EBE-9C4D-B9449E6532C6}" type="pres">
      <dgm:prSet presAssocID="{2E5522D8-1787-43AD-8E84-9A988FB64D26}" presName="Name0" presStyleCnt="0">
        <dgm:presLayoutVars>
          <dgm:chMax/>
          <dgm:chPref/>
          <dgm:dir/>
        </dgm:presLayoutVars>
      </dgm:prSet>
      <dgm:spPr/>
    </dgm:pt>
    <dgm:pt modelId="{6909B519-C5A9-407C-8099-B10400F36B9B}" type="pres">
      <dgm:prSet presAssocID="{6D11C8AE-085C-4ADA-9B18-DE698FA37E37}" presName="parenttextcomposite" presStyleCnt="0"/>
      <dgm:spPr/>
    </dgm:pt>
    <dgm:pt modelId="{0AFBFEFD-5E6B-4DED-A3B4-6004A519EE2E}" type="pres">
      <dgm:prSet presAssocID="{6D11C8AE-085C-4ADA-9B18-DE698FA37E37}" presName="parenttext" presStyleLbl="revTx" presStyleIdx="0" presStyleCnt="3">
        <dgm:presLayoutVars>
          <dgm:chMax/>
          <dgm:chPref val="2"/>
          <dgm:bulletEnabled val="1"/>
        </dgm:presLayoutVars>
      </dgm:prSet>
      <dgm:spPr/>
    </dgm:pt>
    <dgm:pt modelId="{26A06737-36F9-4ED0-AED2-08E45A687112}" type="pres">
      <dgm:prSet presAssocID="{6D11C8AE-085C-4ADA-9B18-DE698FA37E37}" presName="composite" presStyleCnt="0"/>
      <dgm:spPr/>
    </dgm:pt>
    <dgm:pt modelId="{BBF72ECF-2E3F-42C8-9F60-BDC866E85D5F}" type="pres">
      <dgm:prSet presAssocID="{6D11C8AE-085C-4ADA-9B18-DE698FA37E37}" presName="chevron1" presStyleLbl="alignNode1" presStyleIdx="0" presStyleCnt="21"/>
      <dgm:spPr/>
    </dgm:pt>
    <dgm:pt modelId="{525F0E41-47BB-461F-B6C2-89ADA5FD9096}" type="pres">
      <dgm:prSet presAssocID="{6D11C8AE-085C-4ADA-9B18-DE698FA37E37}" presName="chevron2" presStyleLbl="alignNode1" presStyleIdx="1" presStyleCnt="21"/>
      <dgm:spPr/>
    </dgm:pt>
    <dgm:pt modelId="{CD570E3D-8C47-4F84-B59F-CD9F918E7243}" type="pres">
      <dgm:prSet presAssocID="{6D11C8AE-085C-4ADA-9B18-DE698FA37E37}" presName="chevron3" presStyleLbl="alignNode1" presStyleIdx="2" presStyleCnt="21"/>
      <dgm:spPr/>
    </dgm:pt>
    <dgm:pt modelId="{1B3CC32A-88BF-4485-A881-921B614C653D}" type="pres">
      <dgm:prSet presAssocID="{6D11C8AE-085C-4ADA-9B18-DE698FA37E37}" presName="chevron4" presStyleLbl="alignNode1" presStyleIdx="3" presStyleCnt="21"/>
      <dgm:spPr/>
    </dgm:pt>
    <dgm:pt modelId="{35EF8337-2B55-4BAD-8378-3D0C4AA66137}" type="pres">
      <dgm:prSet presAssocID="{6D11C8AE-085C-4ADA-9B18-DE698FA37E37}" presName="chevron5" presStyleLbl="alignNode1" presStyleIdx="4" presStyleCnt="21"/>
      <dgm:spPr/>
    </dgm:pt>
    <dgm:pt modelId="{69D5994D-199D-4ABC-98B6-6BC443CF5ED9}" type="pres">
      <dgm:prSet presAssocID="{6D11C8AE-085C-4ADA-9B18-DE698FA37E37}" presName="chevron6" presStyleLbl="alignNode1" presStyleIdx="5" presStyleCnt="21"/>
      <dgm:spPr/>
    </dgm:pt>
    <dgm:pt modelId="{1CAC13DC-3577-4E3C-92F4-42973EF256B9}" type="pres">
      <dgm:prSet presAssocID="{6D11C8AE-085C-4ADA-9B18-DE698FA37E37}" presName="chevron7" presStyleLbl="alignNode1" presStyleIdx="6" presStyleCnt="21"/>
      <dgm:spPr/>
    </dgm:pt>
    <dgm:pt modelId="{E81EB5FF-271B-40BA-B883-4FEA37725DA9}" type="pres">
      <dgm:prSet presAssocID="{6D11C8AE-085C-4ADA-9B18-DE698FA37E37}" presName="childtext" presStyleLbl="solidFgAcc1" presStyleIdx="0" presStyleCnt="3">
        <dgm:presLayoutVars>
          <dgm:chMax/>
          <dgm:chPref val="0"/>
          <dgm:bulletEnabled val="1"/>
        </dgm:presLayoutVars>
      </dgm:prSet>
      <dgm:spPr/>
    </dgm:pt>
    <dgm:pt modelId="{5D632364-A4E9-4E82-8A80-1510DFD6532E}" type="pres">
      <dgm:prSet presAssocID="{318E33F9-5110-4936-B7AF-0AA3CD82B3CA}" presName="sibTrans" presStyleCnt="0"/>
      <dgm:spPr/>
    </dgm:pt>
    <dgm:pt modelId="{5D11F3BB-3349-4F34-9948-46DC505AFFD0}" type="pres">
      <dgm:prSet presAssocID="{DC27F60E-0805-4A12-8F71-AB83A3F61BBB}" presName="parenttextcomposite" presStyleCnt="0"/>
      <dgm:spPr/>
    </dgm:pt>
    <dgm:pt modelId="{1B46D2AA-DE74-4E74-84B1-0A7EC2262B9A}" type="pres">
      <dgm:prSet presAssocID="{DC27F60E-0805-4A12-8F71-AB83A3F61BBB}" presName="parenttext" presStyleLbl="revTx" presStyleIdx="1" presStyleCnt="3">
        <dgm:presLayoutVars>
          <dgm:chMax/>
          <dgm:chPref val="2"/>
          <dgm:bulletEnabled val="1"/>
        </dgm:presLayoutVars>
      </dgm:prSet>
      <dgm:spPr/>
    </dgm:pt>
    <dgm:pt modelId="{82E33B93-DECB-4B62-B00B-94C1DFBB6E22}" type="pres">
      <dgm:prSet presAssocID="{DC27F60E-0805-4A12-8F71-AB83A3F61BBB}" presName="composite" presStyleCnt="0"/>
      <dgm:spPr/>
    </dgm:pt>
    <dgm:pt modelId="{B46ACF0A-AFD9-4430-801E-DF02F2F783B6}" type="pres">
      <dgm:prSet presAssocID="{DC27F60E-0805-4A12-8F71-AB83A3F61BBB}" presName="chevron1" presStyleLbl="alignNode1" presStyleIdx="7" presStyleCnt="21"/>
      <dgm:spPr/>
    </dgm:pt>
    <dgm:pt modelId="{AD055875-62BC-4240-B535-CA29697EEAE4}" type="pres">
      <dgm:prSet presAssocID="{DC27F60E-0805-4A12-8F71-AB83A3F61BBB}" presName="chevron2" presStyleLbl="alignNode1" presStyleIdx="8" presStyleCnt="21"/>
      <dgm:spPr/>
    </dgm:pt>
    <dgm:pt modelId="{5C9E730F-7423-472A-82A6-D7492C92D322}" type="pres">
      <dgm:prSet presAssocID="{DC27F60E-0805-4A12-8F71-AB83A3F61BBB}" presName="chevron3" presStyleLbl="alignNode1" presStyleIdx="9" presStyleCnt="21"/>
      <dgm:spPr/>
    </dgm:pt>
    <dgm:pt modelId="{0BBF232D-49EE-49A9-8565-F47F782B2B21}" type="pres">
      <dgm:prSet presAssocID="{DC27F60E-0805-4A12-8F71-AB83A3F61BBB}" presName="chevron4" presStyleLbl="alignNode1" presStyleIdx="10" presStyleCnt="21"/>
      <dgm:spPr/>
    </dgm:pt>
    <dgm:pt modelId="{1441E990-0C34-48E9-82EE-8793A1AB7F0A}" type="pres">
      <dgm:prSet presAssocID="{DC27F60E-0805-4A12-8F71-AB83A3F61BBB}" presName="chevron5" presStyleLbl="alignNode1" presStyleIdx="11" presStyleCnt="21"/>
      <dgm:spPr/>
    </dgm:pt>
    <dgm:pt modelId="{74985B76-5A28-46BC-B154-E850940017AB}" type="pres">
      <dgm:prSet presAssocID="{DC27F60E-0805-4A12-8F71-AB83A3F61BBB}" presName="chevron6" presStyleLbl="alignNode1" presStyleIdx="12" presStyleCnt="21"/>
      <dgm:spPr/>
    </dgm:pt>
    <dgm:pt modelId="{1B84587C-6EE4-4DAE-9803-286DEE26FA4B}" type="pres">
      <dgm:prSet presAssocID="{DC27F60E-0805-4A12-8F71-AB83A3F61BBB}" presName="chevron7" presStyleLbl="alignNode1" presStyleIdx="13" presStyleCnt="21"/>
      <dgm:spPr/>
    </dgm:pt>
    <dgm:pt modelId="{506CC78E-B31A-4A06-81CC-7AE723FD63A2}" type="pres">
      <dgm:prSet presAssocID="{DC27F60E-0805-4A12-8F71-AB83A3F61BBB}" presName="childtext" presStyleLbl="solidFgAcc1" presStyleIdx="1" presStyleCnt="3">
        <dgm:presLayoutVars>
          <dgm:chMax/>
          <dgm:chPref val="0"/>
          <dgm:bulletEnabled val="1"/>
        </dgm:presLayoutVars>
      </dgm:prSet>
      <dgm:spPr/>
    </dgm:pt>
    <dgm:pt modelId="{6EDE5BEA-8D66-4B87-BDD5-D887AEC6F5C8}" type="pres">
      <dgm:prSet presAssocID="{B62590E3-0DD7-4449-BB52-ADD116E57DEC}" presName="sibTrans" presStyleCnt="0"/>
      <dgm:spPr/>
    </dgm:pt>
    <dgm:pt modelId="{DB3BDEF8-CAE8-4AA3-9BB7-DFA68260A9DB}" type="pres">
      <dgm:prSet presAssocID="{D8169319-D212-4F3F-B79D-C00F8BAEFDFB}" presName="parenttextcomposite" presStyleCnt="0"/>
      <dgm:spPr/>
    </dgm:pt>
    <dgm:pt modelId="{0714542E-ACA5-434B-9B27-88E3C9C911D6}" type="pres">
      <dgm:prSet presAssocID="{D8169319-D212-4F3F-B79D-C00F8BAEFDFB}" presName="parenttext" presStyleLbl="revTx" presStyleIdx="2" presStyleCnt="3">
        <dgm:presLayoutVars>
          <dgm:chMax/>
          <dgm:chPref val="2"/>
          <dgm:bulletEnabled val="1"/>
        </dgm:presLayoutVars>
      </dgm:prSet>
      <dgm:spPr/>
    </dgm:pt>
    <dgm:pt modelId="{5280A567-9D91-4F07-8AAA-7D1D29C62E2B}" type="pres">
      <dgm:prSet presAssocID="{D8169319-D212-4F3F-B79D-C00F8BAEFDFB}" presName="composite" presStyleCnt="0"/>
      <dgm:spPr/>
    </dgm:pt>
    <dgm:pt modelId="{FFA96481-D0C5-422E-B7E6-A5F8C6C5F002}" type="pres">
      <dgm:prSet presAssocID="{D8169319-D212-4F3F-B79D-C00F8BAEFDFB}" presName="chevron1" presStyleLbl="alignNode1" presStyleIdx="14" presStyleCnt="21"/>
      <dgm:spPr/>
    </dgm:pt>
    <dgm:pt modelId="{7A452F89-D295-4CED-9941-7405DE5C10E1}" type="pres">
      <dgm:prSet presAssocID="{D8169319-D212-4F3F-B79D-C00F8BAEFDFB}" presName="chevron2" presStyleLbl="alignNode1" presStyleIdx="15" presStyleCnt="21"/>
      <dgm:spPr/>
    </dgm:pt>
    <dgm:pt modelId="{EBB38AF2-9B6F-4387-9A64-9A86BE1000FD}" type="pres">
      <dgm:prSet presAssocID="{D8169319-D212-4F3F-B79D-C00F8BAEFDFB}" presName="chevron3" presStyleLbl="alignNode1" presStyleIdx="16" presStyleCnt="21"/>
      <dgm:spPr/>
    </dgm:pt>
    <dgm:pt modelId="{420BBF1A-B4C1-4EED-9A38-6D15064CB8C2}" type="pres">
      <dgm:prSet presAssocID="{D8169319-D212-4F3F-B79D-C00F8BAEFDFB}" presName="chevron4" presStyleLbl="alignNode1" presStyleIdx="17" presStyleCnt="21"/>
      <dgm:spPr/>
    </dgm:pt>
    <dgm:pt modelId="{0591255D-08FB-4C9F-8804-5BBC8A0A5B04}" type="pres">
      <dgm:prSet presAssocID="{D8169319-D212-4F3F-B79D-C00F8BAEFDFB}" presName="chevron5" presStyleLbl="alignNode1" presStyleIdx="18" presStyleCnt="21"/>
      <dgm:spPr/>
    </dgm:pt>
    <dgm:pt modelId="{1BE68216-7E20-46D3-A150-E184E8E3A8F9}" type="pres">
      <dgm:prSet presAssocID="{D8169319-D212-4F3F-B79D-C00F8BAEFDFB}" presName="chevron6" presStyleLbl="alignNode1" presStyleIdx="19" presStyleCnt="21"/>
      <dgm:spPr/>
    </dgm:pt>
    <dgm:pt modelId="{93465141-1AA5-429E-BA45-6DE3CA46DBA5}" type="pres">
      <dgm:prSet presAssocID="{D8169319-D212-4F3F-B79D-C00F8BAEFDFB}" presName="chevron7" presStyleLbl="alignNode1" presStyleIdx="20" presStyleCnt="21"/>
      <dgm:spPr/>
    </dgm:pt>
    <dgm:pt modelId="{0E75AF3F-F8F0-4456-AD7E-819AD14065EA}" type="pres">
      <dgm:prSet presAssocID="{D8169319-D212-4F3F-B79D-C00F8BAEFDFB}" presName="childtext" presStyleLbl="solidFgAcc1" presStyleIdx="2" presStyleCnt="3">
        <dgm:presLayoutVars>
          <dgm:chMax/>
          <dgm:chPref val="0"/>
          <dgm:bulletEnabled val="1"/>
        </dgm:presLayoutVars>
      </dgm:prSet>
      <dgm:spPr/>
    </dgm:pt>
  </dgm:ptLst>
  <dgm:cxnLst>
    <dgm:cxn modelId="{2EE7ED04-CA0C-4540-9F38-AC7DE26301C6}" type="presOf" srcId="{CC2364D4-E28A-46AB-B5C4-FC874DAAC2F5}" destId="{0E75AF3F-F8F0-4456-AD7E-819AD14065EA}" srcOrd="0" destOrd="0" presId="urn:microsoft.com/office/officeart/2008/layout/VerticalAccentList"/>
    <dgm:cxn modelId="{99A7870F-4D3F-48A7-9645-33CF5ED5F136}" type="presOf" srcId="{D8169319-D212-4F3F-B79D-C00F8BAEFDFB}" destId="{0714542E-ACA5-434B-9B27-88E3C9C911D6}" srcOrd="0" destOrd="0" presId="urn:microsoft.com/office/officeart/2008/layout/VerticalAccentList"/>
    <dgm:cxn modelId="{D32C9F20-A443-4FDA-BE92-B7A68CD70B19}" srcId="{2E5522D8-1787-43AD-8E84-9A988FB64D26}" destId="{D8169319-D212-4F3F-B79D-C00F8BAEFDFB}" srcOrd="2" destOrd="0" parTransId="{F655C21B-6792-4D78-B4A1-B6D34C8D729F}" sibTransId="{65D22B7D-CF33-4A97-8716-298818271CB2}"/>
    <dgm:cxn modelId="{98BF4664-B70F-492E-A9E2-58D7BBEACB25}" srcId="{2E5522D8-1787-43AD-8E84-9A988FB64D26}" destId="{DC27F60E-0805-4A12-8F71-AB83A3F61BBB}" srcOrd="1" destOrd="0" parTransId="{BD0052C2-A7F5-4516-AEC2-0F8E76C5F0B2}" sibTransId="{B62590E3-0DD7-4449-BB52-ADD116E57DEC}"/>
    <dgm:cxn modelId="{EF17FD74-F101-4742-8500-97EAC1CA1D26}" srcId="{6D11C8AE-085C-4ADA-9B18-DE698FA37E37}" destId="{2B7FC950-9520-461A-8DB7-4A30DCF56351}" srcOrd="0" destOrd="0" parTransId="{0A03EFD6-35B6-4F21-94A1-E7CE16F6FDBE}" sibTransId="{C07AF4E7-6175-4D2D-9699-98F2E788FC87}"/>
    <dgm:cxn modelId="{D01B1281-27C1-47E9-B8B1-3A44E9ACB718}" type="presOf" srcId="{C895F7DC-1195-4AB2-A447-1BA6A516E6FC}" destId="{506CC78E-B31A-4A06-81CC-7AE723FD63A2}" srcOrd="0" destOrd="0" presId="urn:microsoft.com/office/officeart/2008/layout/VerticalAccentList"/>
    <dgm:cxn modelId="{3CE8E085-F468-4785-A031-5F03E3E7F224}" type="presOf" srcId="{2B7FC950-9520-461A-8DB7-4A30DCF56351}" destId="{E81EB5FF-271B-40BA-B883-4FEA37725DA9}" srcOrd="0" destOrd="0" presId="urn:microsoft.com/office/officeart/2008/layout/VerticalAccentList"/>
    <dgm:cxn modelId="{05A600B2-83DF-47F0-9251-2FA94C87F17A}" srcId="{2E5522D8-1787-43AD-8E84-9A988FB64D26}" destId="{6D11C8AE-085C-4ADA-9B18-DE698FA37E37}" srcOrd="0" destOrd="0" parTransId="{D29A1CA1-015E-48DE-8465-8B8A45AFE9F6}" sibTransId="{318E33F9-5110-4936-B7AF-0AA3CD82B3CA}"/>
    <dgm:cxn modelId="{87EA86B3-F21C-483E-8131-85195D506DCE}" type="presOf" srcId="{2E5522D8-1787-43AD-8E84-9A988FB64D26}" destId="{07A11D45-A251-4EBE-9C4D-B9449E6532C6}" srcOrd="0" destOrd="0" presId="urn:microsoft.com/office/officeart/2008/layout/VerticalAccentList"/>
    <dgm:cxn modelId="{4A0F41C9-11A1-43DC-A728-C4AED3E83D87}" type="presOf" srcId="{6D11C8AE-085C-4ADA-9B18-DE698FA37E37}" destId="{0AFBFEFD-5E6B-4DED-A3B4-6004A519EE2E}" srcOrd="0" destOrd="0" presId="urn:microsoft.com/office/officeart/2008/layout/VerticalAccentList"/>
    <dgm:cxn modelId="{56811AE1-7ED1-4563-A9C2-601F62E5E036}" type="presOf" srcId="{DC27F60E-0805-4A12-8F71-AB83A3F61BBB}" destId="{1B46D2AA-DE74-4E74-84B1-0A7EC2262B9A}" srcOrd="0" destOrd="0" presId="urn:microsoft.com/office/officeart/2008/layout/VerticalAccentList"/>
    <dgm:cxn modelId="{2DAE1FF0-B303-45FA-9A75-B40259703D84}" srcId="{DC27F60E-0805-4A12-8F71-AB83A3F61BBB}" destId="{C895F7DC-1195-4AB2-A447-1BA6A516E6FC}" srcOrd="0" destOrd="0" parTransId="{AF8EDDFC-BEF9-49ED-B13D-AFD3E1F4C94C}" sibTransId="{838E0CEC-96CA-48BC-858B-1B2E693A86FC}"/>
    <dgm:cxn modelId="{F345ABF9-EDFC-409B-8E1E-B88A15F0032C}" srcId="{D8169319-D212-4F3F-B79D-C00F8BAEFDFB}" destId="{CC2364D4-E28A-46AB-B5C4-FC874DAAC2F5}" srcOrd="0" destOrd="0" parTransId="{1B8F0B7A-AD92-40DD-8450-F5562B2A3C75}" sibTransId="{BBD622FE-0FFF-4DFF-BF62-38C741D97CF7}"/>
    <dgm:cxn modelId="{D7904832-1716-4C36-8ABD-A827BBF273E2}" type="presParOf" srcId="{07A11D45-A251-4EBE-9C4D-B9449E6532C6}" destId="{6909B519-C5A9-407C-8099-B10400F36B9B}" srcOrd="0" destOrd="0" presId="urn:microsoft.com/office/officeart/2008/layout/VerticalAccentList"/>
    <dgm:cxn modelId="{F0DE9D51-91C7-4CF5-A95C-3F8540F3316E}" type="presParOf" srcId="{6909B519-C5A9-407C-8099-B10400F36B9B}" destId="{0AFBFEFD-5E6B-4DED-A3B4-6004A519EE2E}" srcOrd="0" destOrd="0" presId="urn:microsoft.com/office/officeart/2008/layout/VerticalAccentList"/>
    <dgm:cxn modelId="{1D5136DA-23C5-461B-AE2F-79851811828F}" type="presParOf" srcId="{07A11D45-A251-4EBE-9C4D-B9449E6532C6}" destId="{26A06737-36F9-4ED0-AED2-08E45A687112}" srcOrd="1" destOrd="0" presId="urn:microsoft.com/office/officeart/2008/layout/VerticalAccentList"/>
    <dgm:cxn modelId="{A37E3839-8881-4D6B-8D82-CD74AD4AF7BE}" type="presParOf" srcId="{26A06737-36F9-4ED0-AED2-08E45A687112}" destId="{BBF72ECF-2E3F-42C8-9F60-BDC866E85D5F}" srcOrd="0" destOrd="0" presId="urn:microsoft.com/office/officeart/2008/layout/VerticalAccentList"/>
    <dgm:cxn modelId="{B45522F5-DC91-4574-A90A-E003CE4E81F5}" type="presParOf" srcId="{26A06737-36F9-4ED0-AED2-08E45A687112}" destId="{525F0E41-47BB-461F-B6C2-89ADA5FD9096}" srcOrd="1" destOrd="0" presId="urn:microsoft.com/office/officeart/2008/layout/VerticalAccentList"/>
    <dgm:cxn modelId="{A6AED174-9BE5-4F5C-9E84-48DE8DA67B87}" type="presParOf" srcId="{26A06737-36F9-4ED0-AED2-08E45A687112}" destId="{CD570E3D-8C47-4F84-B59F-CD9F918E7243}" srcOrd="2" destOrd="0" presId="urn:microsoft.com/office/officeart/2008/layout/VerticalAccentList"/>
    <dgm:cxn modelId="{D2CDD0D3-DE44-4742-ACD2-1D55328D34DE}" type="presParOf" srcId="{26A06737-36F9-4ED0-AED2-08E45A687112}" destId="{1B3CC32A-88BF-4485-A881-921B614C653D}" srcOrd="3" destOrd="0" presId="urn:microsoft.com/office/officeart/2008/layout/VerticalAccentList"/>
    <dgm:cxn modelId="{6A8D5042-77A6-4404-AB86-97D707A88720}" type="presParOf" srcId="{26A06737-36F9-4ED0-AED2-08E45A687112}" destId="{35EF8337-2B55-4BAD-8378-3D0C4AA66137}" srcOrd="4" destOrd="0" presId="urn:microsoft.com/office/officeart/2008/layout/VerticalAccentList"/>
    <dgm:cxn modelId="{E7C9F570-78EE-4CFD-9F2B-71BE97B9B8EE}" type="presParOf" srcId="{26A06737-36F9-4ED0-AED2-08E45A687112}" destId="{69D5994D-199D-4ABC-98B6-6BC443CF5ED9}" srcOrd="5" destOrd="0" presId="urn:microsoft.com/office/officeart/2008/layout/VerticalAccentList"/>
    <dgm:cxn modelId="{AFEB1393-06C5-4B2E-8985-286421935B0A}" type="presParOf" srcId="{26A06737-36F9-4ED0-AED2-08E45A687112}" destId="{1CAC13DC-3577-4E3C-92F4-42973EF256B9}" srcOrd="6" destOrd="0" presId="urn:microsoft.com/office/officeart/2008/layout/VerticalAccentList"/>
    <dgm:cxn modelId="{F1C3E721-B22E-4636-BDC6-1562A695B75C}" type="presParOf" srcId="{26A06737-36F9-4ED0-AED2-08E45A687112}" destId="{E81EB5FF-271B-40BA-B883-4FEA37725DA9}" srcOrd="7" destOrd="0" presId="urn:microsoft.com/office/officeart/2008/layout/VerticalAccentList"/>
    <dgm:cxn modelId="{68A2CE88-0D49-48AB-A8D8-83007544062E}" type="presParOf" srcId="{07A11D45-A251-4EBE-9C4D-B9449E6532C6}" destId="{5D632364-A4E9-4E82-8A80-1510DFD6532E}" srcOrd="2" destOrd="0" presId="urn:microsoft.com/office/officeart/2008/layout/VerticalAccentList"/>
    <dgm:cxn modelId="{D869CC08-5907-4BF0-B65C-0F9312FAFE53}" type="presParOf" srcId="{07A11D45-A251-4EBE-9C4D-B9449E6532C6}" destId="{5D11F3BB-3349-4F34-9948-46DC505AFFD0}" srcOrd="3" destOrd="0" presId="urn:microsoft.com/office/officeart/2008/layout/VerticalAccentList"/>
    <dgm:cxn modelId="{59AFB692-DB4B-46D3-B419-66196A1607CB}" type="presParOf" srcId="{5D11F3BB-3349-4F34-9948-46DC505AFFD0}" destId="{1B46D2AA-DE74-4E74-84B1-0A7EC2262B9A}" srcOrd="0" destOrd="0" presId="urn:microsoft.com/office/officeart/2008/layout/VerticalAccentList"/>
    <dgm:cxn modelId="{07B6EBC1-F602-469B-9C0A-2925248264FE}" type="presParOf" srcId="{07A11D45-A251-4EBE-9C4D-B9449E6532C6}" destId="{82E33B93-DECB-4B62-B00B-94C1DFBB6E22}" srcOrd="4" destOrd="0" presId="urn:microsoft.com/office/officeart/2008/layout/VerticalAccentList"/>
    <dgm:cxn modelId="{0E70ABCB-9C2F-432C-A0B6-BBD30243F5D5}" type="presParOf" srcId="{82E33B93-DECB-4B62-B00B-94C1DFBB6E22}" destId="{B46ACF0A-AFD9-4430-801E-DF02F2F783B6}" srcOrd="0" destOrd="0" presId="urn:microsoft.com/office/officeart/2008/layout/VerticalAccentList"/>
    <dgm:cxn modelId="{D2A8532F-E80C-42CB-85A5-5A1728E97B05}" type="presParOf" srcId="{82E33B93-DECB-4B62-B00B-94C1DFBB6E22}" destId="{AD055875-62BC-4240-B535-CA29697EEAE4}" srcOrd="1" destOrd="0" presId="urn:microsoft.com/office/officeart/2008/layout/VerticalAccentList"/>
    <dgm:cxn modelId="{D6CE48B9-91A9-48D0-8012-1184A6F2797B}" type="presParOf" srcId="{82E33B93-DECB-4B62-B00B-94C1DFBB6E22}" destId="{5C9E730F-7423-472A-82A6-D7492C92D322}" srcOrd="2" destOrd="0" presId="urn:microsoft.com/office/officeart/2008/layout/VerticalAccentList"/>
    <dgm:cxn modelId="{E24C292D-4154-4E91-841C-6536771DCAE5}" type="presParOf" srcId="{82E33B93-DECB-4B62-B00B-94C1DFBB6E22}" destId="{0BBF232D-49EE-49A9-8565-F47F782B2B21}" srcOrd="3" destOrd="0" presId="urn:microsoft.com/office/officeart/2008/layout/VerticalAccentList"/>
    <dgm:cxn modelId="{133B2CF7-E2BD-4BCB-9A67-60C3FEEF3CFF}" type="presParOf" srcId="{82E33B93-DECB-4B62-B00B-94C1DFBB6E22}" destId="{1441E990-0C34-48E9-82EE-8793A1AB7F0A}" srcOrd="4" destOrd="0" presId="urn:microsoft.com/office/officeart/2008/layout/VerticalAccentList"/>
    <dgm:cxn modelId="{E6CE984D-D622-4507-B917-7C7F6ACB5E20}" type="presParOf" srcId="{82E33B93-DECB-4B62-B00B-94C1DFBB6E22}" destId="{74985B76-5A28-46BC-B154-E850940017AB}" srcOrd="5" destOrd="0" presId="urn:microsoft.com/office/officeart/2008/layout/VerticalAccentList"/>
    <dgm:cxn modelId="{7DAC1603-C1DE-45F0-B2A9-123727AA8FC7}" type="presParOf" srcId="{82E33B93-DECB-4B62-B00B-94C1DFBB6E22}" destId="{1B84587C-6EE4-4DAE-9803-286DEE26FA4B}" srcOrd="6" destOrd="0" presId="urn:microsoft.com/office/officeart/2008/layout/VerticalAccentList"/>
    <dgm:cxn modelId="{37E3D57C-477C-4420-B983-4ECB0388BF5B}" type="presParOf" srcId="{82E33B93-DECB-4B62-B00B-94C1DFBB6E22}" destId="{506CC78E-B31A-4A06-81CC-7AE723FD63A2}" srcOrd="7" destOrd="0" presId="urn:microsoft.com/office/officeart/2008/layout/VerticalAccentList"/>
    <dgm:cxn modelId="{541C6771-8431-4AA4-9CBE-AC72AA181738}" type="presParOf" srcId="{07A11D45-A251-4EBE-9C4D-B9449E6532C6}" destId="{6EDE5BEA-8D66-4B87-BDD5-D887AEC6F5C8}" srcOrd="5" destOrd="0" presId="urn:microsoft.com/office/officeart/2008/layout/VerticalAccentList"/>
    <dgm:cxn modelId="{AC4C73DC-4C91-47AE-9ED2-7A970776D862}" type="presParOf" srcId="{07A11D45-A251-4EBE-9C4D-B9449E6532C6}" destId="{DB3BDEF8-CAE8-4AA3-9BB7-DFA68260A9DB}" srcOrd="6" destOrd="0" presId="urn:microsoft.com/office/officeart/2008/layout/VerticalAccentList"/>
    <dgm:cxn modelId="{BDA4FFA1-B79D-4623-B8C3-9D9B0269D042}" type="presParOf" srcId="{DB3BDEF8-CAE8-4AA3-9BB7-DFA68260A9DB}" destId="{0714542E-ACA5-434B-9B27-88E3C9C911D6}" srcOrd="0" destOrd="0" presId="urn:microsoft.com/office/officeart/2008/layout/VerticalAccentList"/>
    <dgm:cxn modelId="{F1EB0558-A155-4439-A5F7-D23EDDF057C0}" type="presParOf" srcId="{07A11D45-A251-4EBE-9C4D-B9449E6532C6}" destId="{5280A567-9D91-4F07-8AAA-7D1D29C62E2B}" srcOrd="7" destOrd="0" presId="urn:microsoft.com/office/officeart/2008/layout/VerticalAccentList"/>
    <dgm:cxn modelId="{7F4BA332-5B3E-46BE-A173-6E662D13DD53}" type="presParOf" srcId="{5280A567-9D91-4F07-8AAA-7D1D29C62E2B}" destId="{FFA96481-D0C5-422E-B7E6-A5F8C6C5F002}" srcOrd="0" destOrd="0" presId="urn:microsoft.com/office/officeart/2008/layout/VerticalAccentList"/>
    <dgm:cxn modelId="{5B96BC82-2DDC-4F11-9A16-97E90BBD204A}" type="presParOf" srcId="{5280A567-9D91-4F07-8AAA-7D1D29C62E2B}" destId="{7A452F89-D295-4CED-9941-7405DE5C10E1}" srcOrd="1" destOrd="0" presId="urn:microsoft.com/office/officeart/2008/layout/VerticalAccentList"/>
    <dgm:cxn modelId="{F125E09C-8116-4F35-AB54-7997E1F2DD92}" type="presParOf" srcId="{5280A567-9D91-4F07-8AAA-7D1D29C62E2B}" destId="{EBB38AF2-9B6F-4387-9A64-9A86BE1000FD}" srcOrd="2" destOrd="0" presId="urn:microsoft.com/office/officeart/2008/layout/VerticalAccentList"/>
    <dgm:cxn modelId="{0D6B3F1C-7988-46FC-8E53-0D351B442FE0}" type="presParOf" srcId="{5280A567-9D91-4F07-8AAA-7D1D29C62E2B}" destId="{420BBF1A-B4C1-4EED-9A38-6D15064CB8C2}" srcOrd="3" destOrd="0" presId="urn:microsoft.com/office/officeart/2008/layout/VerticalAccentList"/>
    <dgm:cxn modelId="{D70512F6-09B9-45F2-A451-9E02E3D5C04A}" type="presParOf" srcId="{5280A567-9D91-4F07-8AAA-7D1D29C62E2B}" destId="{0591255D-08FB-4C9F-8804-5BBC8A0A5B04}" srcOrd="4" destOrd="0" presId="urn:microsoft.com/office/officeart/2008/layout/VerticalAccentList"/>
    <dgm:cxn modelId="{F76C2820-F4D0-4275-9219-9F9275B07269}" type="presParOf" srcId="{5280A567-9D91-4F07-8AAA-7D1D29C62E2B}" destId="{1BE68216-7E20-46D3-A150-E184E8E3A8F9}" srcOrd="5" destOrd="0" presId="urn:microsoft.com/office/officeart/2008/layout/VerticalAccentList"/>
    <dgm:cxn modelId="{BFD2CB1B-7DDF-4183-995B-0F7366B9CBBB}" type="presParOf" srcId="{5280A567-9D91-4F07-8AAA-7D1D29C62E2B}" destId="{93465141-1AA5-429E-BA45-6DE3CA46DBA5}" srcOrd="6" destOrd="0" presId="urn:microsoft.com/office/officeart/2008/layout/VerticalAccentList"/>
    <dgm:cxn modelId="{7431B6EB-0686-424E-A70A-0D79851D0437}" type="presParOf" srcId="{5280A567-9D91-4F07-8AAA-7D1D29C62E2B}" destId="{0E75AF3F-F8F0-4456-AD7E-819AD14065EA}" srcOrd="7" destOrd="0" presId="urn:microsoft.com/office/officeart/2008/layout/VerticalAccent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9845A8-DD1B-4674-975B-BC1FB1EFBB4A}">
      <dsp:nvSpPr>
        <dsp:cNvPr id="0" name=""/>
        <dsp:cNvSpPr/>
      </dsp:nvSpPr>
      <dsp:spPr>
        <a:xfrm>
          <a:off x="519614" y="1618424"/>
          <a:ext cx="2644602" cy="441388"/>
        </a:xfrm>
        <a:prstGeom prst="homePlate">
          <a:avLst>
            <a:gd name="adj" fmla="val 40000"/>
          </a:avLst>
        </a:prstGeom>
        <a:solidFill>
          <a:schemeClr val="accent2">
            <a:hueOff val="0"/>
            <a:satOff val="0"/>
            <a:lumOff val="0"/>
            <a:alphaOff val="0"/>
          </a:schemeClr>
        </a:solidFill>
        <a:ln w="22225"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488950">
            <a:lnSpc>
              <a:spcPct val="90000"/>
            </a:lnSpc>
            <a:spcBef>
              <a:spcPct val="0"/>
            </a:spcBef>
            <a:spcAft>
              <a:spcPct val="35000"/>
            </a:spcAft>
            <a:buNone/>
          </a:pPr>
          <a:r>
            <a:rPr lang="en-US" sz="1100" kern="1200" dirty="0"/>
            <a:t>Get the population by country a standardized the data for 1 million por person </a:t>
          </a:r>
        </a:p>
      </dsp:txBody>
      <dsp:txXfrm>
        <a:off x="519614" y="1618424"/>
        <a:ext cx="2556324" cy="441388"/>
      </dsp:txXfrm>
    </dsp:sp>
    <dsp:sp modelId="{6618B835-ADB2-48AA-B08B-7E51A8BB71CC}">
      <dsp:nvSpPr>
        <dsp:cNvPr id="0" name=""/>
        <dsp:cNvSpPr/>
      </dsp:nvSpPr>
      <dsp:spPr>
        <a:xfrm>
          <a:off x="5385" y="0"/>
          <a:ext cx="3673059" cy="11770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7790" rIns="0" bIns="97790" numCol="1" spcCol="1270" anchor="b" anchorCtr="1">
          <a:noAutofit/>
        </a:bodyPr>
        <a:lstStyle/>
        <a:p>
          <a:pPr marL="0" lvl="0" indent="0" algn="ctr" defTabSz="488950">
            <a:lnSpc>
              <a:spcPct val="90000"/>
            </a:lnSpc>
            <a:spcBef>
              <a:spcPct val="0"/>
            </a:spcBef>
            <a:spcAft>
              <a:spcPct val="35000"/>
            </a:spcAft>
            <a:buNone/>
          </a:pPr>
          <a:r>
            <a:rPr lang="en-US" sz="1100" kern="1200" dirty="0"/>
            <a:t>Delete and rename columns in each data set </a:t>
          </a:r>
        </a:p>
      </dsp:txBody>
      <dsp:txXfrm>
        <a:off x="5385" y="0"/>
        <a:ext cx="3673059" cy="1177036"/>
      </dsp:txXfrm>
    </dsp:sp>
    <dsp:sp modelId="{CB559D62-E50E-4D10-B1D5-B78374B1FD4A}">
      <dsp:nvSpPr>
        <dsp:cNvPr id="0" name=""/>
        <dsp:cNvSpPr/>
      </dsp:nvSpPr>
      <dsp:spPr>
        <a:xfrm>
          <a:off x="3164216" y="1839119"/>
          <a:ext cx="1028456" cy="0"/>
        </a:xfrm>
        <a:custGeom>
          <a:avLst/>
          <a:gdLst/>
          <a:ahLst/>
          <a:cxnLst/>
          <a:rect l="0" t="0" r="0" b="0"/>
          <a:pathLst>
            <a:path>
              <a:moveTo>
                <a:pt x="0" y="0"/>
              </a:moveTo>
              <a:lnTo>
                <a:pt x="1028456" y="0"/>
              </a:lnTo>
            </a:path>
          </a:pathLst>
        </a:custGeom>
        <a:noFill/>
        <a:ln w="22225"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911DFBC-21CD-48DF-ABBF-FD9BC9C03CD5}">
      <dsp:nvSpPr>
        <dsp:cNvPr id="0" name=""/>
        <dsp:cNvSpPr/>
      </dsp:nvSpPr>
      <dsp:spPr>
        <a:xfrm>
          <a:off x="1841915" y="1250600"/>
          <a:ext cx="0" cy="367823"/>
        </a:xfrm>
        <a:prstGeom prst="line">
          <a:avLst/>
        </a:prstGeom>
        <a:noFill/>
        <a:ln w="12700" cap="rnd" cmpd="sng" algn="ctr">
          <a:solidFill>
            <a:schemeClr val="accent2">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B6C9202C-A529-43CD-BF1A-EE0FA757CEC8}">
      <dsp:nvSpPr>
        <dsp:cNvPr id="0" name=""/>
        <dsp:cNvSpPr/>
      </dsp:nvSpPr>
      <dsp:spPr>
        <a:xfrm>
          <a:off x="1805133" y="1177036"/>
          <a:ext cx="73564" cy="73564"/>
        </a:xfrm>
        <a:prstGeom prst="rect">
          <a:avLst/>
        </a:prstGeom>
        <a:solidFill>
          <a:schemeClr val="accent2">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DE11A06-3DEF-486B-9673-4DC5E2D80D9C}">
      <dsp:nvSpPr>
        <dsp:cNvPr id="0" name=""/>
        <dsp:cNvSpPr/>
      </dsp:nvSpPr>
      <dsp:spPr>
        <a:xfrm>
          <a:off x="4192673" y="1618424"/>
          <a:ext cx="2644602" cy="441388"/>
        </a:xfrm>
        <a:prstGeom prst="hexagon">
          <a:avLst>
            <a:gd name="adj" fmla="val 40000"/>
            <a:gd name="vf" fmla="val 115470"/>
          </a:avLst>
        </a:prstGeom>
        <a:solidFill>
          <a:schemeClr val="accent3">
            <a:hueOff val="0"/>
            <a:satOff val="0"/>
            <a:lumOff val="0"/>
            <a:alphaOff val="0"/>
          </a:schemeClr>
        </a:solidFill>
        <a:ln w="22225" cap="rnd"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533400">
            <a:lnSpc>
              <a:spcPct val="90000"/>
            </a:lnSpc>
            <a:spcBef>
              <a:spcPct val="0"/>
            </a:spcBef>
            <a:spcAft>
              <a:spcPct val="35000"/>
            </a:spcAft>
            <a:buNone/>
          </a:pPr>
          <a:r>
            <a:rPr lang="en-US" sz="1200" kern="1200" dirty="0"/>
            <a:t>covid19_model_Df</a:t>
          </a:r>
        </a:p>
      </dsp:txBody>
      <dsp:txXfrm>
        <a:off x="4471908" y="1665029"/>
        <a:ext cx="2086132" cy="348178"/>
      </dsp:txXfrm>
    </dsp:sp>
    <dsp:sp modelId="{821E9535-3955-41B1-B9EF-F7FB631B126B}">
      <dsp:nvSpPr>
        <dsp:cNvPr id="0" name=""/>
        <dsp:cNvSpPr/>
      </dsp:nvSpPr>
      <dsp:spPr>
        <a:xfrm>
          <a:off x="3678445" y="2501201"/>
          <a:ext cx="3673059" cy="11770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7790" rIns="0" bIns="97790" numCol="1" spcCol="1270" anchor="t" anchorCtr="1">
          <a:noAutofit/>
        </a:bodyPr>
        <a:lstStyle/>
        <a:p>
          <a:pPr marL="0" lvl="0" indent="0" algn="ctr" defTabSz="488950">
            <a:lnSpc>
              <a:spcPct val="90000"/>
            </a:lnSpc>
            <a:spcBef>
              <a:spcPct val="0"/>
            </a:spcBef>
            <a:spcAft>
              <a:spcPct val="35000"/>
            </a:spcAft>
            <a:buNone/>
          </a:pPr>
          <a:endParaRPr lang="en-US" sz="1100" kern="1200" dirty="0"/>
        </a:p>
      </dsp:txBody>
      <dsp:txXfrm>
        <a:off x="3678445" y="2501201"/>
        <a:ext cx="3673059" cy="1177036"/>
      </dsp:txXfrm>
    </dsp:sp>
    <dsp:sp modelId="{FF4C2F7C-ACD8-4135-B3F3-12B78B3A2A45}">
      <dsp:nvSpPr>
        <dsp:cNvPr id="0" name=""/>
        <dsp:cNvSpPr/>
      </dsp:nvSpPr>
      <dsp:spPr>
        <a:xfrm>
          <a:off x="6837276" y="1839119"/>
          <a:ext cx="1028456" cy="0"/>
        </a:xfrm>
        <a:custGeom>
          <a:avLst/>
          <a:gdLst/>
          <a:ahLst/>
          <a:cxnLst/>
          <a:rect l="0" t="0" r="0" b="0"/>
          <a:pathLst>
            <a:path>
              <a:moveTo>
                <a:pt x="0" y="0"/>
              </a:moveTo>
              <a:lnTo>
                <a:pt x="1028456" y="0"/>
              </a:lnTo>
            </a:path>
          </a:pathLst>
        </a:custGeom>
        <a:noFill/>
        <a:ln w="22225" cap="rnd"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F919D7F-7259-4E05-B342-1D05B9BCC6E9}">
      <dsp:nvSpPr>
        <dsp:cNvPr id="0" name=""/>
        <dsp:cNvSpPr/>
      </dsp:nvSpPr>
      <dsp:spPr>
        <a:xfrm>
          <a:off x="5514975" y="2059813"/>
          <a:ext cx="0" cy="367823"/>
        </a:xfrm>
        <a:prstGeom prst="line">
          <a:avLst/>
        </a:prstGeom>
        <a:noFill/>
        <a:ln w="12700" cap="rnd" cmpd="sng" algn="ctr">
          <a:solidFill>
            <a:schemeClr val="accent3">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7B022A5A-7BB5-4492-9E5F-DDE9380DBAFC}">
      <dsp:nvSpPr>
        <dsp:cNvPr id="0" name=""/>
        <dsp:cNvSpPr/>
      </dsp:nvSpPr>
      <dsp:spPr>
        <a:xfrm>
          <a:off x="5478192" y="2427637"/>
          <a:ext cx="73564" cy="73564"/>
        </a:xfrm>
        <a:prstGeom prst="rect">
          <a:avLst/>
        </a:prstGeom>
        <a:solidFill>
          <a:schemeClr val="accent3">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D9221B5-6AB1-4227-A723-EA59CE02D603}">
      <dsp:nvSpPr>
        <dsp:cNvPr id="0" name=""/>
        <dsp:cNvSpPr/>
      </dsp:nvSpPr>
      <dsp:spPr>
        <a:xfrm rot="10800000">
          <a:off x="7865733" y="1618424"/>
          <a:ext cx="2644602" cy="441388"/>
        </a:xfrm>
        <a:prstGeom prst="homePlate">
          <a:avLst>
            <a:gd name="adj" fmla="val 40000"/>
          </a:avLst>
        </a:prstGeom>
        <a:solidFill>
          <a:schemeClr val="accent4">
            <a:hueOff val="0"/>
            <a:satOff val="0"/>
            <a:lumOff val="0"/>
            <a:alphaOff val="0"/>
          </a:schemeClr>
        </a:solidFill>
        <a:ln w="22225" cap="rnd"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488950">
            <a:lnSpc>
              <a:spcPct val="90000"/>
            </a:lnSpc>
            <a:spcBef>
              <a:spcPct val="0"/>
            </a:spcBef>
            <a:spcAft>
              <a:spcPct val="35000"/>
            </a:spcAft>
            <a:buNone/>
          </a:pPr>
          <a:r>
            <a:rPr lang="en-US" sz="1100" kern="1200" dirty="0">
              <a:solidFill>
                <a:schemeClr val="bg1"/>
              </a:solidFill>
            </a:rPr>
            <a:t>Select the country to make the data frame going to be used in the analysis </a:t>
          </a:r>
        </a:p>
      </dsp:txBody>
      <dsp:txXfrm rot="10800000">
        <a:off x="7954011" y="1618424"/>
        <a:ext cx="2556324" cy="441388"/>
      </dsp:txXfrm>
    </dsp:sp>
    <dsp:sp modelId="{C3DB419D-F96C-4963-B206-13676A2943F3}">
      <dsp:nvSpPr>
        <dsp:cNvPr id="0" name=""/>
        <dsp:cNvSpPr/>
      </dsp:nvSpPr>
      <dsp:spPr>
        <a:xfrm>
          <a:off x="7351504" y="0"/>
          <a:ext cx="3673059" cy="11770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7790" rIns="0" bIns="97790" numCol="1" spcCol="1270" anchor="b" anchorCtr="1">
          <a:noAutofit/>
        </a:bodyPr>
        <a:lstStyle/>
        <a:p>
          <a:pPr marL="0" lvl="0" indent="0" algn="ctr" defTabSz="488950">
            <a:lnSpc>
              <a:spcPct val="90000"/>
            </a:lnSpc>
            <a:spcBef>
              <a:spcPct val="0"/>
            </a:spcBef>
            <a:spcAft>
              <a:spcPct val="35000"/>
            </a:spcAft>
            <a:buNone/>
          </a:pPr>
          <a:r>
            <a:rPr lang="en-US" sz="1100" kern="1200" dirty="0"/>
            <a:t>Rename and reshape the data frame to fit the model . </a:t>
          </a:r>
        </a:p>
      </dsp:txBody>
      <dsp:txXfrm>
        <a:off x="7351504" y="0"/>
        <a:ext cx="3673059" cy="1177036"/>
      </dsp:txXfrm>
    </dsp:sp>
    <dsp:sp modelId="{8A9E5CF4-2F25-4BBC-A950-02A60473523B}">
      <dsp:nvSpPr>
        <dsp:cNvPr id="0" name=""/>
        <dsp:cNvSpPr/>
      </dsp:nvSpPr>
      <dsp:spPr>
        <a:xfrm>
          <a:off x="9188034" y="1250600"/>
          <a:ext cx="0" cy="367823"/>
        </a:xfrm>
        <a:prstGeom prst="line">
          <a:avLst/>
        </a:prstGeom>
        <a:noFill/>
        <a:ln w="12700" cap="rnd" cmpd="sng" algn="ctr">
          <a:solidFill>
            <a:schemeClr val="accent4">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FD12AB77-7E70-4914-B0FA-732E44234A07}">
      <dsp:nvSpPr>
        <dsp:cNvPr id="0" name=""/>
        <dsp:cNvSpPr/>
      </dsp:nvSpPr>
      <dsp:spPr>
        <a:xfrm>
          <a:off x="9151252" y="1177036"/>
          <a:ext cx="73564" cy="73564"/>
        </a:xfrm>
        <a:prstGeom prst="rect">
          <a:avLst/>
        </a:prstGeom>
        <a:solidFill>
          <a:schemeClr val="accent4">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932272-D150-47AE-A147-CED12DD18E3C}">
      <dsp:nvSpPr>
        <dsp:cNvPr id="0" name=""/>
        <dsp:cNvSpPr/>
      </dsp:nvSpPr>
      <dsp:spPr>
        <a:xfrm rot="5400000">
          <a:off x="2085784" y="418867"/>
          <a:ext cx="722772" cy="1202677"/>
        </a:xfrm>
        <a:prstGeom prst="corner">
          <a:avLst>
            <a:gd name="adj1" fmla="val 16120"/>
            <a:gd name="adj2" fmla="val 16110"/>
          </a:avLst>
        </a:prstGeom>
        <a:solidFill>
          <a:schemeClr val="accent1">
            <a:hueOff val="0"/>
            <a:satOff val="0"/>
            <a:lumOff val="0"/>
            <a:alphaOff val="0"/>
          </a:schemeClr>
        </a:solidFill>
        <a:ln w="2222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9D6C177-D040-4948-87F5-61FB1E7BA282}">
      <dsp:nvSpPr>
        <dsp:cNvPr id="0" name=""/>
        <dsp:cNvSpPr/>
      </dsp:nvSpPr>
      <dsp:spPr>
        <a:xfrm>
          <a:off x="1965136" y="778208"/>
          <a:ext cx="1085783" cy="9517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dirty="0"/>
            <a:t>Test</a:t>
          </a:r>
        </a:p>
      </dsp:txBody>
      <dsp:txXfrm>
        <a:off x="1965136" y="778208"/>
        <a:ext cx="1085783" cy="951753"/>
      </dsp:txXfrm>
    </dsp:sp>
    <dsp:sp modelId="{CBDE984F-C98E-42DE-BD1F-A5B2E8905CD4}">
      <dsp:nvSpPr>
        <dsp:cNvPr id="0" name=""/>
        <dsp:cNvSpPr/>
      </dsp:nvSpPr>
      <dsp:spPr>
        <a:xfrm>
          <a:off x="2846054" y="330324"/>
          <a:ext cx="204864" cy="204864"/>
        </a:xfrm>
        <a:prstGeom prst="triangle">
          <a:avLst>
            <a:gd name="adj" fmla="val 100000"/>
          </a:avLst>
        </a:prstGeom>
        <a:solidFill>
          <a:schemeClr val="accent1">
            <a:hueOff val="0"/>
            <a:satOff val="0"/>
            <a:lumOff val="0"/>
            <a:alphaOff val="0"/>
          </a:schemeClr>
        </a:solidFill>
        <a:ln w="2222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6B10630-55BB-4435-95D8-E74A59D255DF}">
      <dsp:nvSpPr>
        <dsp:cNvPr id="0" name=""/>
        <dsp:cNvSpPr/>
      </dsp:nvSpPr>
      <dsp:spPr>
        <a:xfrm rot="5400000">
          <a:off x="3414996" y="89952"/>
          <a:ext cx="722772" cy="1202677"/>
        </a:xfrm>
        <a:prstGeom prst="corner">
          <a:avLst>
            <a:gd name="adj1" fmla="val 16120"/>
            <a:gd name="adj2" fmla="val 16110"/>
          </a:avLst>
        </a:prstGeom>
        <a:solidFill>
          <a:schemeClr val="accent1">
            <a:hueOff val="0"/>
            <a:satOff val="0"/>
            <a:lumOff val="0"/>
            <a:alphaOff val="0"/>
          </a:schemeClr>
        </a:solidFill>
        <a:ln w="2222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1D9CAD4-8559-402F-A68A-D6C0FB18D788}">
      <dsp:nvSpPr>
        <dsp:cNvPr id="0" name=""/>
        <dsp:cNvSpPr/>
      </dsp:nvSpPr>
      <dsp:spPr>
        <a:xfrm>
          <a:off x="3294347" y="449293"/>
          <a:ext cx="1085783" cy="9517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dirty="0"/>
            <a:t>Death</a:t>
          </a:r>
        </a:p>
      </dsp:txBody>
      <dsp:txXfrm>
        <a:off x="3294347" y="449293"/>
        <a:ext cx="1085783" cy="951753"/>
      </dsp:txXfrm>
    </dsp:sp>
    <dsp:sp modelId="{C1256A5A-C4EC-4785-BC29-9666805E483D}">
      <dsp:nvSpPr>
        <dsp:cNvPr id="0" name=""/>
        <dsp:cNvSpPr/>
      </dsp:nvSpPr>
      <dsp:spPr>
        <a:xfrm>
          <a:off x="4175266" y="1410"/>
          <a:ext cx="204864" cy="204864"/>
        </a:xfrm>
        <a:prstGeom prst="triangle">
          <a:avLst>
            <a:gd name="adj" fmla="val 100000"/>
          </a:avLst>
        </a:prstGeom>
        <a:solidFill>
          <a:schemeClr val="accent1">
            <a:hueOff val="0"/>
            <a:satOff val="0"/>
            <a:lumOff val="0"/>
            <a:alphaOff val="0"/>
          </a:schemeClr>
        </a:solidFill>
        <a:ln w="2222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B910CD9-A434-48A7-9F6C-C2C125A8A811}">
      <dsp:nvSpPr>
        <dsp:cNvPr id="0" name=""/>
        <dsp:cNvSpPr/>
      </dsp:nvSpPr>
      <dsp:spPr>
        <a:xfrm rot="5400000">
          <a:off x="4744207" y="-238962"/>
          <a:ext cx="722772" cy="1202677"/>
        </a:xfrm>
        <a:prstGeom prst="corner">
          <a:avLst>
            <a:gd name="adj1" fmla="val 16120"/>
            <a:gd name="adj2" fmla="val 16110"/>
          </a:avLst>
        </a:prstGeom>
        <a:solidFill>
          <a:schemeClr val="accent1">
            <a:hueOff val="0"/>
            <a:satOff val="0"/>
            <a:lumOff val="0"/>
            <a:alphaOff val="0"/>
          </a:schemeClr>
        </a:solidFill>
        <a:ln w="2222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E6C68D1-ACB3-4935-8817-6491027264AB}">
      <dsp:nvSpPr>
        <dsp:cNvPr id="0" name=""/>
        <dsp:cNvSpPr/>
      </dsp:nvSpPr>
      <dsp:spPr>
        <a:xfrm>
          <a:off x="4623558" y="120379"/>
          <a:ext cx="1085783" cy="9517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dirty="0"/>
            <a:t>Recovered</a:t>
          </a:r>
        </a:p>
      </dsp:txBody>
      <dsp:txXfrm>
        <a:off x="4623558" y="120379"/>
        <a:ext cx="1085783" cy="95175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3C8FAB-DE4F-4EF8-A387-8550E460F7EF}">
      <dsp:nvSpPr>
        <dsp:cNvPr id="0" name=""/>
        <dsp:cNvSpPr/>
      </dsp:nvSpPr>
      <dsp:spPr>
        <a:xfrm>
          <a:off x="1107135" y="1998254"/>
          <a:ext cx="818977" cy="818977"/>
        </a:xfrm>
        <a:prstGeom prst="ellipse">
          <a:avLst/>
        </a:prstGeom>
        <a:solidFill>
          <a:schemeClr val="accent2">
            <a:hueOff val="0"/>
            <a:satOff val="0"/>
            <a:lumOff val="0"/>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933450">
            <a:lnSpc>
              <a:spcPct val="90000"/>
            </a:lnSpc>
            <a:spcBef>
              <a:spcPct val="0"/>
            </a:spcBef>
            <a:spcAft>
              <a:spcPct val="35000"/>
            </a:spcAft>
            <a:buNone/>
          </a:pPr>
          <a:r>
            <a:rPr lang="en-US" sz="2100" kern="1200" dirty="0"/>
            <a:t>DPM</a:t>
          </a:r>
        </a:p>
      </dsp:txBody>
      <dsp:txXfrm>
        <a:off x="1227071" y="2118190"/>
        <a:ext cx="579105" cy="579105"/>
      </dsp:txXfrm>
    </dsp:sp>
    <dsp:sp modelId="{DAE0DC3D-670B-4684-803D-7824F1964F60}">
      <dsp:nvSpPr>
        <dsp:cNvPr id="0" name=""/>
        <dsp:cNvSpPr/>
      </dsp:nvSpPr>
      <dsp:spPr>
        <a:xfrm rot="11700000">
          <a:off x="377329" y="2081653"/>
          <a:ext cx="715716" cy="233408"/>
        </a:xfrm>
        <a:prstGeom prst="lef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sp>
    <dsp:sp modelId="{3C0E711E-40BC-4C0D-A12B-EAB6FDA55721}">
      <dsp:nvSpPr>
        <dsp:cNvPr id="0" name=""/>
        <dsp:cNvSpPr/>
      </dsp:nvSpPr>
      <dsp:spPr>
        <a:xfrm>
          <a:off x="509" y="1794526"/>
          <a:ext cx="778028" cy="622422"/>
        </a:xfrm>
        <a:prstGeom prst="roundRect">
          <a:avLst>
            <a:gd name="adj" fmla="val 10000"/>
          </a:avLst>
        </a:prstGeom>
        <a:solidFill>
          <a:schemeClr val="accent2">
            <a:hueOff val="0"/>
            <a:satOff val="0"/>
            <a:lumOff val="0"/>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444500">
            <a:lnSpc>
              <a:spcPct val="90000"/>
            </a:lnSpc>
            <a:spcBef>
              <a:spcPct val="0"/>
            </a:spcBef>
            <a:spcAft>
              <a:spcPct val="35000"/>
            </a:spcAft>
            <a:buNone/>
          </a:pPr>
          <a:r>
            <a:rPr lang="en-US" sz="1000" b="1" i="0" kern="1200" dirty="0"/>
            <a:t>Country Population</a:t>
          </a:r>
          <a:endParaRPr lang="en-US" sz="1000" kern="1200" dirty="0"/>
        </a:p>
      </dsp:txBody>
      <dsp:txXfrm>
        <a:off x="18739" y="1812756"/>
        <a:ext cx="741568" cy="585962"/>
      </dsp:txXfrm>
    </dsp:sp>
    <dsp:sp modelId="{F9D1B838-EF06-49AB-B22F-4BFC6BC03C89}">
      <dsp:nvSpPr>
        <dsp:cNvPr id="0" name=""/>
        <dsp:cNvSpPr/>
      </dsp:nvSpPr>
      <dsp:spPr>
        <a:xfrm rot="14700000">
          <a:off x="816867" y="1557833"/>
          <a:ext cx="715716" cy="233408"/>
        </a:xfrm>
        <a:prstGeom prst="lef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sp>
    <dsp:sp modelId="{A95FB2D5-465B-43BA-A9E1-FBB8D80301B4}">
      <dsp:nvSpPr>
        <dsp:cNvPr id="0" name=""/>
        <dsp:cNvSpPr/>
      </dsp:nvSpPr>
      <dsp:spPr>
        <a:xfrm>
          <a:off x="634473" y="1038997"/>
          <a:ext cx="778028" cy="622422"/>
        </a:xfrm>
        <a:prstGeom prst="roundRect">
          <a:avLst>
            <a:gd name="adj" fmla="val 10000"/>
          </a:avLst>
        </a:prstGeom>
        <a:solidFill>
          <a:schemeClr val="accent2">
            <a:hueOff val="0"/>
            <a:satOff val="0"/>
            <a:lumOff val="0"/>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444500">
            <a:lnSpc>
              <a:spcPct val="90000"/>
            </a:lnSpc>
            <a:spcBef>
              <a:spcPct val="0"/>
            </a:spcBef>
            <a:spcAft>
              <a:spcPct val="35000"/>
            </a:spcAft>
            <a:buNone/>
          </a:pPr>
          <a:r>
            <a:rPr lang="en-US" sz="1000" kern="1200" dirty="0"/>
            <a:t>Global Mobility Report.</a:t>
          </a:r>
        </a:p>
      </dsp:txBody>
      <dsp:txXfrm>
        <a:off x="652703" y="1057227"/>
        <a:ext cx="741568" cy="585962"/>
      </dsp:txXfrm>
    </dsp:sp>
    <dsp:sp modelId="{0A659C4F-1F2E-415D-850F-9E1467B10E86}">
      <dsp:nvSpPr>
        <dsp:cNvPr id="0" name=""/>
        <dsp:cNvSpPr/>
      </dsp:nvSpPr>
      <dsp:spPr>
        <a:xfrm rot="17700000">
          <a:off x="1500665" y="1557833"/>
          <a:ext cx="715716" cy="233408"/>
        </a:xfrm>
        <a:prstGeom prst="lef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sp>
    <dsp:sp modelId="{756F5A46-C605-4F54-8B45-A8DD36DA2C20}">
      <dsp:nvSpPr>
        <dsp:cNvPr id="0" name=""/>
        <dsp:cNvSpPr/>
      </dsp:nvSpPr>
      <dsp:spPr>
        <a:xfrm>
          <a:off x="1620746" y="1038997"/>
          <a:ext cx="778028" cy="622422"/>
        </a:xfrm>
        <a:prstGeom prst="roundRect">
          <a:avLst>
            <a:gd name="adj" fmla="val 10000"/>
          </a:avLst>
        </a:prstGeom>
        <a:solidFill>
          <a:schemeClr val="accent2">
            <a:hueOff val="0"/>
            <a:satOff val="0"/>
            <a:lumOff val="0"/>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444500">
            <a:lnSpc>
              <a:spcPct val="90000"/>
            </a:lnSpc>
            <a:spcBef>
              <a:spcPct val="0"/>
            </a:spcBef>
            <a:spcAft>
              <a:spcPct val="35000"/>
            </a:spcAft>
            <a:buNone/>
          </a:pPr>
          <a:r>
            <a:rPr lang="en-US" sz="1000" b="0" i="0" kern="1200" dirty="0"/>
            <a:t>Cellular Used</a:t>
          </a:r>
          <a:endParaRPr lang="en-US" sz="1000" kern="1200" dirty="0"/>
        </a:p>
      </dsp:txBody>
      <dsp:txXfrm>
        <a:off x="1638976" y="1057227"/>
        <a:ext cx="741568" cy="585962"/>
      </dsp:txXfrm>
    </dsp:sp>
    <dsp:sp modelId="{78EE1ABF-25CF-4C0E-AB58-C63AE943D3A7}">
      <dsp:nvSpPr>
        <dsp:cNvPr id="0" name=""/>
        <dsp:cNvSpPr/>
      </dsp:nvSpPr>
      <dsp:spPr>
        <a:xfrm rot="20700000">
          <a:off x="1940202" y="2081653"/>
          <a:ext cx="715716" cy="233408"/>
        </a:xfrm>
        <a:prstGeom prst="lef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sp>
    <dsp:sp modelId="{6BAA1811-4275-4A78-ACFF-751C4109B5BA}">
      <dsp:nvSpPr>
        <dsp:cNvPr id="0" name=""/>
        <dsp:cNvSpPr/>
      </dsp:nvSpPr>
      <dsp:spPr>
        <a:xfrm>
          <a:off x="2254711" y="1794526"/>
          <a:ext cx="778028" cy="622422"/>
        </a:xfrm>
        <a:prstGeom prst="roundRect">
          <a:avLst>
            <a:gd name="adj" fmla="val 10000"/>
          </a:avLst>
        </a:prstGeom>
        <a:solidFill>
          <a:schemeClr val="accent2">
            <a:hueOff val="0"/>
            <a:satOff val="0"/>
            <a:lumOff val="0"/>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444500">
            <a:lnSpc>
              <a:spcPct val="90000"/>
            </a:lnSpc>
            <a:spcBef>
              <a:spcPct val="0"/>
            </a:spcBef>
            <a:spcAft>
              <a:spcPct val="35000"/>
            </a:spcAft>
            <a:buNone/>
          </a:pPr>
          <a:r>
            <a:rPr lang="en-US" sz="1000" kern="1200" dirty="0"/>
            <a:t>Number of death</a:t>
          </a:r>
        </a:p>
      </dsp:txBody>
      <dsp:txXfrm>
        <a:off x="2272941" y="1812756"/>
        <a:ext cx="741568" cy="58596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AFBFEFD-5E6B-4DED-A3B4-6004A519EE2E}">
      <dsp:nvSpPr>
        <dsp:cNvPr id="0" name=""/>
        <dsp:cNvSpPr/>
      </dsp:nvSpPr>
      <dsp:spPr>
        <a:xfrm>
          <a:off x="316597" y="1141"/>
          <a:ext cx="4679384" cy="4253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b" anchorCtr="0">
          <a:noAutofit/>
        </a:bodyPr>
        <a:lstStyle/>
        <a:p>
          <a:pPr marL="0" lvl="0" indent="0" algn="l" defTabSz="889000">
            <a:lnSpc>
              <a:spcPct val="90000"/>
            </a:lnSpc>
            <a:spcBef>
              <a:spcPct val="0"/>
            </a:spcBef>
            <a:spcAft>
              <a:spcPct val="35000"/>
            </a:spcAft>
            <a:buNone/>
          </a:pPr>
          <a:endParaRPr lang="en-US" sz="2000" kern="1200" dirty="0"/>
        </a:p>
      </dsp:txBody>
      <dsp:txXfrm>
        <a:off x="316597" y="1141"/>
        <a:ext cx="4679384" cy="425398"/>
      </dsp:txXfrm>
    </dsp:sp>
    <dsp:sp modelId="{BBF72ECF-2E3F-42C8-9F60-BDC866E85D5F}">
      <dsp:nvSpPr>
        <dsp:cNvPr id="0" name=""/>
        <dsp:cNvSpPr/>
      </dsp:nvSpPr>
      <dsp:spPr>
        <a:xfrm>
          <a:off x="316597" y="426540"/>
          <a:ext cx="1094976" cy="866552"/>
        </a:xfrm>
        <a:prstGeom prst="chevron">
          <a:avLst>
            <a:gd name="adj" fmla="val 70610"/>
          </a:avLst>
        </a:prstGeom>
        <a:gradFill rotWithShape="0">
          <a:gsLst>
            <a:gs pos="0">
              <a:schemeClr val="accent2">
                <a:hueOff val="0"/>
                <a:satOff val="0"/>
                <a:lumOff val="0"/>
                <a:alphaOff val="0"/>
                <a:tint val="98000"/>
                <a:lumMod val="110000"/>
              </a:schemeClr>
            </a:gs>
            <a:gs pos="84000">
              <a:schemeClr val="accent2">
                <a:hueOff val="0"/>
                <a:satOff val="0"/>
                <a:lumOff val="0"/>
                <a:alphaOff val="0"/>
                <a:shade val="90000"/>
                <a:lumMod val="88000"/>
              </a:schemeClr>
            </a:gs>
          </a:gsLst>
          <a:lin ang="5400000" scaled="0"/>
        </a:gradFill>
        <a:ln w="12700" cap="rnd" cmpd="sng" algn="ctr">
          <a:solidFill>
            <a:schemeClr val="accent2">
              <a:hueOff val="0"/>
              <a:satOff val="0"/>
              <a:lumOff val="0"/>
              <a:alphaOff val="0"/>
            </a:schemeClr>
          </a:solidFill>
          <a:prstDash val="solid"/>
        </a:ln>
        <a:effectLst>
          <a:outerShdw blurRad="38100" dist="25400" dir="5400000" rotWithShape="0">
            <a:srgbClr val="000000">
              <a:alpha val="55000"/>
            </a:srgbClr>
          </a:outerShdw>
        </a:effectLst>
      </dsp:spPr>
      <dsp:style>
        <a:lnRef idx="1">
          <a:scrgbClr r="0" g="0" b="0"/>
        </a:lnRef>
        <a:fillRef idx="3">
          <a:scrgbClr r="0" g="0" b="0"/>
        </a:fillRef>
        <a:effectRef idx="2">
          <a:scrgbClr r="0" g="0" b="0"/>
        </a:effectRef>
        <a:fontRef idx="minor">
          <a:schemeClr val="lt1"/>
        </a:fontRef>
      </dsp:style>
    </dsp:sp>
    <dsp:sp modelId="{525F0E41-47BB-461F-B6C2-89ADA5FD9096}">
      <dsp:nvSpPr>
        <dsp:cNvPr id="0" name=""/>
        <dsp:cNvSpPr/>
      </dsp:nvSpPr>
      <dsp:spPr>
        <a:xfrm>
          <a:off x="974311" y="426540"/>
          <a:ext cx="1094976" cy="866552"/>
        </a:xfrm>
        <a:prstGeom prst="chevron">
          <a:avLst>
            <a:gd name="adj" fmla="val 70610"/>
          </a:avLst>
        </a:prstGeom>
        <a:gradFill rotWithShape="0">
          <a:gsLst>
            <a:gs pos="0">
              <a:schemeClr val="accent2">
                <a:hueOff val="0"/>
                <a:satOff val="0"/>
                <a:lumOff val="0"/>
                <a:alphaOff val="0"/>
                <a:tint val="98000"/>
                <a:lumMod val="110000"/>
              </a:schemeClr>
            </a:gs>
            <a:gs pos="84000">
              <a:schemeClr val="accent2">
                <a:hueOff val="0"/>
                <a:satOff val="0"/>
                <a:lumOff val="0"/>
                <a:alphaOff val="0"/>
                <a:shade val="90000"/>
                <a:lumMod val="88000"/>
              </a:schemeClr>
            </a:gs>
          </a:gsLst>
          <a:lin ang="5400000" scaled="0"/>
        </a:gradFill>
        <a:ln w="12700" cap="rnd" cmpd="sng" algn="ctr">
          <a:solidFill>
            <a:schemeClr val="accent2">
              <a:hueOff val="0"/>
              <a:satOff val="0"/>
              <a:lumOff val="0"/>
              <a:alphaOff val="0"/>
            </a:schemeClr>
          </a:solidFill>
          <a:prstDash val="solid"/>
        </a:ln>
        <a:effectLst>
          <a:outerShdw blurRad="38100" dist="25400" dir="5400000" rotWithShape="0">
            <a:srgbClr val="000000">
              <a:alpha val="55000"/>
            </a:srgbClr>
          </a:outerShdw>
        </a:effectLst>
      </dsp:spPr>
      <dsp:style>
        <a:lnRef idx="1">
          <a:scrgbClr r="0" g="0" b="0"/>
        </a:lnRef>
        <a:fillRef idx="3">
          <a:scrgbClr r="0" g="0" b="0"/>
        </a:fillRef>
        <a:effectRef idx="2">
          <a:scrgbClr r="0" g="0" b="0"/>
        </a:effectRef>
        <a:fontRef idx="minor">
          <a:schemeClr val="lt1"/>
        </a:fontRef>
      </dsp:style>
    </dsp:sp>
    <dsp:sp modelId="{CD570E3D-8C47-4F84-B59F-CD9F918E7243}">
      <dsp:nvSpPr>
        <dsp:cNvPr id="0" name=""/>
        <dsp:cNvSpPr/>
      </dsp:nvSpPr>
      <dsp:spPr>
        <a:xfrm>
          <a:off x="1632544" y="426540"/>
          <a:ext cx="1094976" cy="866552"/>
        </a:xfrm>
        <a:prstGeom prst="chevron">
          <a:avLst>
            <a:gd name="adj" fmla="val 70610"/>
          </a:avLst>
        </a:prstGeom>
        <a:gradFill rotWithShape="0">
          <a:gsLst>
            <a:gs pos="0">
              <a:schemeClr val="accent2">
                <a:hueOff val="0"/>
                <a:satOff val="0"/>
                <a:lumOff val="0"/>
                <a:alphaOff val="0"/>
                <a:tint val="98000"/>
                <a:lumMod val="110000"/>
              </a:schemeClr>
            </a:gs>
            <a:gs pos="84000">
              <a:schemeClr val="accent2">
                <a:hueOff val="0"/>
                <a:satOff val="0"/>
                <a:lumOff val="0"/>
                <a:alphaOff val="0"/>
                <a:shade val="90000"/>
                <a:lumMod val="88000"/>
              </a:schemeClr>
            </a:gs>
          </a:gsLst>
          <a:lin ang="5400000" scaled="0"/>
        </a:gradFill>
        <a:ln w="12700" cap="rnd" cmpd="sng" algn="ctr">
          <a:solidFill>
            <a:schemeClr val="accent2">
              <a:hueOff val="0"/>
              <a:satOff val="0"/>
              <a:lumOff val="0"/>
              <a:alphaOff val="0"/>
            </a:schemeClr>
          </a:solidFill>
          <a:prstDash val="solid"/>
        </a:ln>
        <a:effectLst>
          <a:outerShdw blurRad="38100" dist="25400" dir="5400000" rotWithShape="0">
            <a:srgbClr val="000000">
              <a:alpha val="55000"/>
            </a:srgbClr>
          </a:outerShdw>
        </a:effectLst>
      </dsp:spPr>
      <dsp:style>
        <a:lnRef idx="1">
          <a:scrgbClr r="0" g="0" b="0"/>
        </a:lnRef>
        <a:fillRef idx="3">
          <a:scrgbClr r="0" g="0" b="0"/>
        </a:fillRef>
        <a:effectRef idx="2">
          <a:scrgbClr r="0" g="0" b="0"/>
        </a:effectRef>
        <a:fontRef idx="minor">
          <a:schemeClr val="lt1"/>
        </a:fontRef>
      </dsp:style>
    </dsp:sp>
    <dsp:sp modelId="{1B3CC32A-88BF-4485-A881-921B614C653D}">
      <dsp:nvSpPr>
        <dsp:cNvPr id="0" name=""/>
        <dsp:cNvSpPr/>
      </dsp:nvSpPr>
      <dsp:spPr>
        <a:xfrm>
          <a:off x="2290258" y="426540"/>
          <a:ext cx="1094976" cy="866552"/>
        </a:xfrm>
        <a:prstGeom prst="chevron">
          <a:avLst>
            <a:gd name="adj" fmla="val 70610"/>
          </a:avLst>
        </a:prstGeom>
        <a:gradFill rotWithShape="0">
          <a:gsLst>
            <a:gs pos="0">
              <a:schemeClr val="accent2">
                <a:hueOff val="0"/>
                <a:satOff val="0"/>
                <a:lumOff val="0"/>
                <a:alphaOff val="0"/>
                <a:tint val="98000"/>
                <a:lumMod val="110000"/>
              </a:schemeClr>
            </a:gs>
            <a:gs pos="84000">
              <a:schemeClr val="accent2">
                <a:hueOff val="0"/>
                <a:satOff val="0"/>
                <a:lumOff val="0"/>
                <a:alphaOff val="0"/>
                <a:shade val="90000"/>
                <a:lumMod val="88000"/>
              </a:schemeClr>
            </a:gs>
          </a:gsLst>
          <a:lin ang="5400000" scaled="0"/>
        </a:gradFill>
        <a:ln w="12700" cap="rnd" cmpd="sng" algn="ctr">
          <a:solidFill>
            <a:schemeClr val="accent2">
              <a:hueOff val="0"/>
              <a:satOff val="0"/>
              <a:lumOff val="0"/>
              <a:alphaOff val="0"/>
            </a:schemeClr>
          </a:solidFill>
          <a:prstDash val="solid"/>
        </a:ln>
        <a:effectLst>
          <a:outerShdw blurRad="38100" dist="25400" dir="5400000" rotWithShape="0">
            <a:srgbClr val="000000">
              <a:alpha val="55000"/>
            </a:srgbClr>
          </a:outerShdw>
        </a:effectLst>
      </dsp:spPr>
      <dsp:style>
        <a:lnRef idx="1">
          <a:scrgbClr r="0" g="0" b="0"/>
        </a:lnRef>
        <a:fillRef idx="3">
          <a:scrgbClr r="0" g="0" b="0"/>
        </a:fillRef>
        <a:effectRef idx="2">
          <a:scrgbClr r="0" g="0" b="0"/>
        </a:effectRef>
        <a:fontRef idx="minor">
          <a:schemeClr val="lt1"/>
        </a:fontRef>
      </dsp:style>
    </dsp:sp>
    <dsp:sp modelId="{35EF8337-2B55-4BAD-8378-3D0C4AA66137}">
      <dsp:nvSpPr>
        <dsp:cNvPr id="0" name=""/>
        <dsp:cNvSpPr/>
      </dsp:nvSpPr>
      <dsp:spPr>
        <a:xfrm>
          <a:off x="2948491" y="426540"/>
          <a:ext cx="1094976" cy="866552"/>
        </a:xfrm>
        <a:prstGeom prst="chevron">
          <a:avLst>
            <a:gd name="adj" fmla="val 70610"/>
          </a:avLst>
        </a:prstGeom>
        <a:gradFill rotWithShape="0">
          <a:gsLst>
            <a:gs pos="0">
              <a:schemeClr val="accent2">
                <a:hueOff val="0"/>
                <a:satOff val="0"/>
                <a:lumOff val="0"/>
                <a:alphaOff val="0"/>
                <a:tint val="98000"/>
                <a:lumMod val="110000"/>
              </a:schemeClr>
            </a:gs>
            <a:gs pos="84000">
              <a:schemeClr val="accent2">
                <a:hueOff val="0"/>
                <a:satOff val="0"/>
                <a:lumOff val="0"/>
                <a:alphaOff val="0"/>
                <a:shade val="90000"/>
                <a:lumMod val="88000"/>
              </a:schemeClr>
            </a:gs>
          </a:gsLst>
          <a:lin ang="5400000" scaled="0"/>
        </a:gradFill>
        <a:ln w="12700" cap="rnd" cmpd="sng" algn="ctr">
          <a:solidFill>
            <a:schemeClr val="accent2">
              <a:hueOff val="0"/>
              <a:satOff val="0"/>
              <a:lumOff val="0"/>
              <a:alphaOff val="0"/>
            </a:schemeClr>
          </a:solidFill>
          <a:prstDash val="solid"/>
        </a:ln>
        <a:effectLst>
          <a:outerShdw blurRad="38100" dist="25400" dir="5400000" rotWithShape="0">
            <a:srgbClr val="000000">
              <a:alpha val="55000"/>
            </a:srgbClr>
          </a:outerShdw>
        </a:effectLst>
      </dsp:spPr>
      <dsp:style>
        <a:lnRef idx="1">
          <a:scrgbClr r="0" g="0" b="0"/>
        </a:lnRef>
        <a:fillRef idx="3">
          <a:scrgbClr r="0" g="0" b="0"/>
        </a:fillRef>
        <a:effectRef idx="2">
          <a:scrgbClr r="0" g="0" b="0"/>
        </a:effectRef>
        <a:fontRef idx="minor">
          <a:schemeClr val="lt1"/>
        </a:fontRef>
      </dsp:style>
    </dsp:sp>
    <dsp:sp modelId="{69D5994D-199D-4ABC-98B6-6BC443CF5ED9}">
      <dsp:nvSpPr>
        <dsp:cNvPr id="0" name=""/>
        <dsp:cNvSpPr/>
      </dsp:nvSpPr>
      <dsp:spPr>
        <a:xfrm>
          <a:off x="3606205" y="426540"/>
          <a:ext cx="1094976" cy="866552"/>
        </a:xfrm>
        <a:prstGeom prst="chevron">
          <a:avLst>
            <a:gd name="adj" fmla="val 70610"/>
          </a:avLst>
        </a:prstGeom>
        <a:gradFill rotWithShape="0">
          <a:gsLst>
            <a:gs pos="0">
              <a:schemeClr val="accent2">
                <a:hueOff val="0"/>
                <a:satOff val="0"/>
                <a:lumOff val="0"/>
                <a:alphaOff val="0"/>
                <a:tint val="98000"/>
                <a:lumMod val="110000"/>
              </a:schemeClr>
            </a:gs>
            <a:gs pos="84000">
              <a:schemeClr val="accent2">
                <a:hueOff val="0"/>
                <a:satOff val="0"/>
                <a:lumOff val="0"/>
                <a:alphaOff val="0"/>
                <a:shade val="90000"/>
                <a:lumMod val="88000"/>
              </a:schemeClr>
            </a:gs>
          </a:gsLst>
          <a:lin ang="5400000" scaled="0"/>
        </a:gradFill>
        <a:ln w="12700" cap="rnd" cmpd="sng" algn="ctr">
          <a:solidFill>
            <a:schemeClr val="accent2">
              <a:hueOff val="0"/>
              <a:satOff val="0"/>
              <a:lumOff val="0"/>
              <a:alphaOff val="0"/>
            </a:schemeClr>
          </a:solidFill>
          <a:prstDash val="solid"/>
        </a:ln>
        <a:effectLst>
          <a:outerShdw blurRad="38100" dist="25400" dir="5400000" rotWithShape="0">
            <a:srgbClr val="000000">
              <a:alpha val="55000"/>
            </a:srgbClr>
          </a:outerShdw>
        </a:effectLst>
      </dsp:spPr>
      <dsp:style>
        <a:lnRef idx="1">
          <a:scrgbClr r="0" g="0" b="0"/>
        </a:lnRef>
        <a:fillRef idx="3">
          <a:scrgbClr r="0" g="0" b="0"/>
        </a:fillRef>
        <a:effectRef idx="2">
          <a:scrgbClr r="0" g="0" b="0"/>
        </a:effectRef>
        <a:fontRef idx="minor">
          <a:schemeClr val="lt1"/>
        </a:fontRef>
      </dsp:style>
    </dsp:sp>
    <dsp:sp modelId="{1CAC13DC-3577-4E3C-92F4-42973EF256B9}">
      <dsp:nvSpPr>
        <dsp:cNvPr id="0" name=""/>
        <dsp:cNvSpPr/>
      </dsp:nvSpPr>
      <dsp:spPr>
        <a:xfrm>
          <a:off x="4264439" y="426540"/>
          <a:ext cx="1094976" cy="866552"/>
        </a:xfrm>
        <a:prstGeom prst="chevron">
          <a:avLst>
            <a:gd name="adj" fmla="val 70610"/>
          </a:avLst>
        </a:prstGeom>
        <a:gradFill rotWithShape="0">
          <a:gsLst>
            <a:gs pos="0">
              <a:schemeClr val="accent2">
                <a:hueOff val="0"/>
                <a:satOff val="0"/>
                <a:lumOff val="0"/>
                <a:alphaOff val="0"/>
                <a:tint val="98000"/>
                <a:lumMod val="110000"/>
              </a:schemeClr>
            </a:gs>
            <a:gs pos="84000">
              <a:schemeClr val="accent2">
                <a:hueOff val="0"/>
                <a:satOff val="0"/>
                <a:lumOff val="0"/>
                <a:alphaOff val="0"/>
                <a:shade val="90000"/>
                <a:lumMod val="88000"/>
              </a:schemeClr>
            </a:gs>
          </a:gsLst>
          <a:lin ang="5400000" scaled="0"/>
        </a:gradFill>
        <a:ln w="12700" cap="rnd" cmpd="sng" algn="ctr">
          <a:solidFill>
            <a:schemeClr val="accent2">
              <a:hueOff val="0"/>
              <a:satOff val="0"/>
              <a:lumOff val="0"/>
              <a:alphaOff val="0"/>
            </a:schemeClr>
          </a:solidFill>
          <a:prstDash val="solid"/>
        </a:ln>
        <a:effectLst>
          <a:outerShdw blurRad="38100" dist="25400" dir="5400000" rotWithShape="0">
            <a:srgbClr val="000000">
              <a:alpha val="55000"/>
            </a:srgbClr>
          </a:outerShdw>
        </a:effectLst>
      </dsp:spPr>
      <dsp:style>
        <a:lnRef idx="1">
          <a:scrgbClr r="0" g="0" b="0"/>
        </a:lnRef>
        <a:fillRef idx="3">
          <a:scrgbClr r="0" g="0" b="0"/>
        </a:fillRef>
        <a:effectRef idx="2">
          <a:scrgbClr r="0" g="0" b="0"/>
        </a:effectRef>
        <a:fontRef idx="minor">
          <a:schemeClr val="lt1"/>
        </a:fontRef>
      </dsp:style>
    </dsp:sp>
    <dsp:sp modelId="{E81EB5FF-271B-40BA-B883-4FEA37725DA9}">
      <dsp:nvSpPr>
        <dsp:cNvPr id="0" name=""/>
        <dsp:cNvSpPr/>
      </dsp:nvSpPr>
      <dsp:spPr>
        <a:xfrm>
          <a:off x="316597" y="513195"/>
          <a:ext cx="4740216" cy="693242"/>
        </a:xfrm>
        <a:prstGeom prst="rect">
          <a:avLst/>
        </a:prstGeom>
        <a:solidFill>
          <a:schemeClr val="lt1">
            <a:hueOff val="0"/>
            <a:satOff val="0"/>
            <a:lumOff val="0"/>
            <a:alphaOff val="0"/>
          </a:schemeClr>
        </a:solidFill>
        <a:ln w="12700" cap="rnd"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l" defTabSz="533400">
            <a:lnSpc>
              <a:spcPct val="90000"/>
            </a:lnSpc>
            <a:spcBef>
              <a:spcPct val="0"/>
            </a:spcBef>
            <a:spcAft>
              <a:spcPct val="35000"/>
            </a:spcAft>
            <a:buNone/>
          </a:pPr>
          <a:r>
            <a:rPr lang="en-US" sz="1200" kern="1200" dirty="0"/>
            <a:t>The contagion of the disease makes the data not stationary</a:t>
          </a:r>
        </a:p>
      </dsp:txBody>
      <dsp:txXfrm>
        <a:off x="316597" y="513195"/>
        <a:ext cx="4740216" cy="693242"/>
      </dsp:txXfrm>
    </dsp:sp>
    <dsp:sp modelId="{1B46D2AA-DE74-4E74-84B1-0A7EC2262B9A}">
      <dsp:nvSpPr>
        <dsp:cNvPr id="0" name=""/>
        <dsp:cNvSpPr/>
      </dsp:nvSpPr>
      <dsp:spPr>
        <a:xfrm>
          <a:off x="316597" y="1366844"/>
          <a:ext cx="4679384" cy="4253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b" anchorCtr="0">
          <a:noAutofit/>
        </a:bodyPr>
        <a:lstStyle/>
        <a:p>
          <a:pPr marL="0" lvl="0" indent="0" algn="l" defTabSz="889000">
            <a:lnSpc>
              <a:spcPct val="90000"/>
            </a:lnSpc>
            <a:spcBef>
              <a:spcPct val="0"/>
            </a:spcBef>
            <a:spcAft>
              <a:spcPct val="35000"/>
            </a:spcAft>
            <a:buNone/>
          </a:pPr>
          <a:endParaRPr lang="en-US" sz="2000" kern="1200"/>
        </a:p>
      </dsp:txBody>
      <dsp:txXfrm>
        <a:off x="316597" y="1366844"/>
        <a:ext cx="4679384" cy="425398"/>
      </dsp:txXfrm>
    </dsp:sp>
    <dsp:sp modelId="{B46ACF0A-AFD9-4430-801E-DF02F2F783B6}">
      <dsp:nvSpPr>
        <dsp:cNvPr id="0" name=""/>
        <dsp:cNvSpPr/>
      </dsp:nvSpPr>
      <dsp:spPr>
        <a:xfrm>
          <a:off x="316597" y="1792242"/>
          <a:ext cx="1094976" cy="866552"/>
        </a:xfrm>
        <a:prstGeom prst="chevron">
          <a:avLst>
            <a:gd name="adj" fmla="val 70610"/>
          </a:avLst>
        </a:prstGeom>
        <a:gradFill rotWithShape="0">
          <a:gsLst>
            <a:gs pos="0">
              <a:schemeClr val="accent2">
                <a:hueOff val="0"/>
                <a:satOff val="0"/>
                <a:lumOff val="0"/>
                <a:alphaOff val="0"/>
                <a:tint val="98000"/>
                <a:lumMod val="110000"/>
              </a:schemeClr>
            </a:gs>
            <a:gs pos="84000">
              <a:schemeClr val="accent2">
                <a:hueOff val="0"/>
                <a:satOff val="0"/>
                <a:lumOff val="0"/>
                <a:alphaOff val="0"/>
                <a:shade val="90000"/>
                <a:lumMod val="88000"/>
              </a:schemeClr>
            </a:gs>
          </a:gsLst>
          <a:lin ang="5400000" scaled="0"/>
        </a:gradFill>
        <a:ln w="12700" cap="rnd" cmpd="sng" algn="ctr">
          <a:solidFill>
            <a:schemeClr val="accent2">
              <a:hueOff val="0"/>
              <a:satOff val="0"/>
              <a:lumOff val="0"/>
              <a:alphaOff val="0"/>
            </a:schemeClr>
          </a:solidFill>
          <a:prstDash val="solid"/>
        </a:ln>
        <a:effectLst>
          <a:outerShdw blurRad="38100" dist="25400" dir="5400000" rotWithShape="0">
            <a:srgbClr val="000000">
              <a:alpha val="55000"/>
            </a:srgbClr>
          </a:outerShdw>
        </a:effectLst>
      </dsp:spPr>
      <dsp:style>
        <a:lnRef idx="1">
          <a:scrgbClr r="0" g="0" b="0"/>
        </a:lnRef>
        <a:fillRef idx="3">
          <a:scrgbClr r="0" g="0" b="0"/>
        </a:fillRef>
        <a:effectRef idx="2">
          <a:scrgbClr r="0" g="0" b="0"/>
        </a:effectRef>
        <a:fontRef idx="minor">
          <a:schemeClr val="lt1"/>
        </a:fontRef>
      </dsp:style>
    </dsp:sp>
    <dsp:sp modelId="{AD055875-62BC-4240-B535-CA29697EEAE4}">
      <dsp:nvSpPr>
        <dsp:cNvPr id="0" name=""/>
        <dsp:cNvSpPr/>
      </dsp:nvSpPr>
      <dsp:spPr>
        <a:xfrm>
          <a:off x="974311" y="1792242"/>
          <a:ext cx="1094976" cy="866552"/>
        </a:xfrm>
        <a:prstGeom prst="chevron">
          <a:avLst>
            <a:gd name="adj" fmla="val 70610"/>
          </a:avLst>
        </a:prstGeom>
        <a:gradFill rotWithShape="0">
          <a:gsLst>
            <a:gs pos="0">
              <a:schemeClr val="accent2">
                <a:hueOff val="0"/>
                <a:satOff val="0"/>
                <a:lumOff val="0"/>
                <a:alphaOff val="0"/>
                <a:tint val="98000"/>
                <a:lumMod val="110000"/>
              </a:schemeClr>
            </a:gs>
            <a:gs pos="84000">
              <a:schemeClr val="accent2">
                <a:hueOff val="0"/>
                <a:satOff val="0"/>
                <a:lumOff val="0"/>
                <a:alphaOff val="0"/>
                <a:shade val="90000"/>
                <a:lumMod val="88000"/>
              </a:schemeClr>
            </a:gs>
          </a:gsLst>
          <a:lin ang="5400000" scaled="0"/>
        </a:gradFill>
        <a:ln w="12700" cap="rnd" cmpd="sng" algn="ctr">
          <a:solidFill>
            <a:schemeClr val="accent2">
              <a:hueOff val="0"/>
              <a:satOff val="0"/>
              <a:lumOff val="0"/>
              <a:alphaOff val="0"/>
            </a:schemeClr>
          </a:solidFill>
          <a:prstDash val="solid"/>
        </a:ln>
        <a:effectLst>
          <a:outerShdw blurRad="38100" dist="25400" dir="5400000" rotWithShape="0">
            <a:srgbClr val="000000">
              <a:alpha val="55000"/>
            </a:srgbClr>
          </a:outerShdw>
        </a:effectLst>
      </dsp:spPr>
      <dsp:style>
        <a:lnRef idx="1">
          <a:scrgbClr r="0" g="0" b="0"/>
        </a:lnRef>
        <a:fillRef idx="3">
          <a:scrgbClr r="0" g="0" b="0"/>
        </a:fillRef>
        <a:effectRef idx="2">
          <a:scrgbClr r="0" g="0" b="0"/>
        </a:effectRef>
        <a:fontRef idx="minor">
          <a:schemeClr val="lt1"/>
        </a:fontRef>
      </dsp:style>
    </dsp:sp>
    <dsp:sp modelId="{5C9E730F-7423-472A-82A6-D7492C92D322}">
      <dsp:nvSpPr>
        <dsp:cNvPr id="0" name=""/>
        <dsp:cNvSpPr/>
      </dsp:nvSpPr>
      <dsp:spPr>
        <a:xfrm>
          <a:off x="1632544" y="1792242"/>
          <a:ext cx="1094976" cy="866552"/>
        </a:xfrm>
        <a:prstGeom prst="chevron">
          <a:avLst>
            <a:gd name="adj" fmla="val 70610"/>
          </a:avLst>
        </a:prstGeom>
        <a:gradFill rotWithShape="0">
          <a:gsLst>
            <a:gs pos="0">
              <a:schemeClr val="accent2">
                <a:hueOff val="0"/>
                <a:satOff val="0"/>
                <a:lumOff val="0"/>
                <a:alphaOff val="0"/>
                <a:tint val="98000"/>
                <a:lumMod val="110000"/>
              </a:schemeClr>
            </a:gs>
            <a:gs pos="84000">
              <a:schemeClr val="accent2">
                <a:hueOff val="0"/>
                <a:satOff val="0"/>
                <a:lumOff val="0"/>
                <a:alphaOff val="0"/>
                <a:shade val="90000"/>
                <a:lumMod val="88000"/>
              </a:schemeClr>
            </a:gs>
          </a:gsLst>
          <a:lin ang="5400000" scaled="0"/>
        </a:gradFill>
        <a:ln w="12700" cap="rnd" cmpd="sng" algn="ctr">
          <a:solidFill>
            <a:schemeClr val="accent2">
              <a:hueOff val="0"/>
              <a:satOff val="0"/>
              <a:lumOff val="0"/>
              <a:alphaOff val="0"/>
            </a:schemeClr>
          </a:solidFill>
          <a:prstDash val="solid"/>
        </a:ln>
        <a:effectLst>
          <a:outerShdw blurRad="38100" dist="25400" dir="5400000" rotWithShape="0">
            <a:srgbClr val="000000">
              <a:alpha val="55000"/>
            </a:srgbClr>
          </a:outerShdw>
        </a:effectLst>
      </dsp:spPr>
      <dsp:style>
        <a:lnRef idx="1">
          <a:scrgbClr r="0" g="0" b="0"/>
        </a:lnRef>
        <a:fillRef idx="3">
          <a:scrgbClr r="0" g="0" b="0"/>
        </a:fillRef>
        <a:effectRef idx="2">
          <a:scrgbClr r="0" g="0" b="0"/>
        </a:effectRef>
        <a:fontRef idx="minor">
          <a:schemeClr val="lt1"/>
        </a:fontRef>
      </dsp:style>
    </dsp:sp>
    <dsp:sp modelId="{0BBF232D-49EE-49A9-8565-F47F782B2B21}">
      <dsp:nvSpPr>
        <dsp:cNvPr id="0" name=""/>
        <dsp:cNvSpPr/>
      </dsp:nvSpPr>
      <dsp:spPr>
        <a:xfrm>
          <a:off x="2290258" y="1792242"/>
          <a:ext cx="1094976" cy="866552"/>
        </a:xfrm>
        <a:prstGeom prst="chevron">
          <a:avLst>
            <a:gd name="adj" fmla="val 70610"/>
          </a:avLst>
        </a:prstGeom>
        <a:gradFill rotWithShape="0">
          <a:gsLst>
            <a:gs pos="0">
              <a:schemeClr val="accent2">
                <a:hueOff val="0"/>
                <a:satOff val="0"/>
                <a:lumOff val="0"/>
                <a:alphaOff val="0"/>
                <a:tint val="98000"/>
                <a:lumMod val="110000"/>
              </a:schemeClr>
            </a:gs>
            <a:gs pos="84000">
              <a:schemeClr val="accent2">
                <a:hueOff val="0"/>
                <a:satOff val="0"/>
                <a:lumOff val="0"/>
                <a:alphaOff val="0"/>
                <a:shade val="90000"/>
                <a:lumMod val="88000"/>
              </a:schemeClr>
            </a:gs>
          </a:gsLst>
          <a:lin ang="5400000" scaled="0"/>
        </a:gradFill>
        <a:ln w="12700" cap="rnd" cmpd="sng" algn="ctr">
          <a:solidFill>
            <a:schemeClr val="accent2">
              <a:hueOff val="0"/>
              <a:satOff val="0"/>
              <a:lumOff val="0"/>
              <a:alphaOff val="0"/>
            </a:schemeClr>
          </a:solidFill>
          <a:prstDash val="solid"/>
        </a:ln>
        <a:effectLst>
          <a:outerShdw blurRad="38100" dist="25400" dir="5400000" rotWithShape="0">
            <a:srgbClr val="000000">
              <a:alpha val="55000"/>
            </a:srgbClr>
          </a:outerShdw>
        </a:effectLst>
      </dsp:spPr>
      <dsp:style>
        <a:lnRef idx="1">
          <a:scrgbClr r="0" g="0" b="0"/>
        </a:lnRef>
        <a:fillRef idx="3">
          <a:scrgbClr r="0" g="0" b="0"/>
        </a:fillRef>
        <a:effectRef idx="2">
          <a:scrgbClr r="0" g="0" b="0"/>
        </a:effectRef>
        <a:fontRef idx="minor">
          <a:schemeClr val="lt1"/>
        </a:fontRef>
      </dsp:style>
    </dsp:sp>
    <dsp:sp modelId="{1441E990-0C34-48E9-82EE-8793A1AB7F0A}">
      <dsp:nvSpPr>
        <dsp:cNvPr id="0" name=""/>
        <dsp:cNvSpPr/>
      </dsp:nvSpPr>
      <dsp:spPr>
        <a:xfrm>
          <a:off x="2948491" y="1792242"/>
          <a:ext cx="1094976" cy="866552"/>
        </a:xfrm>
        <a:prstGeom prst="chevron">
          <a:avLst>
            <a:gd name="adj" fmla="val 70610"/>
          </a:avLst>
        </a:prstGeom>
        <a:gradFill rotWithShape="0">
          <a:gsLst>
            <a:gs pos="0">
              <a:schemeClr val="accent2">
                <a:hueOff val="0"/>
                <a:satOff val="0"/>
                <a:lumOff val="0"/>
                <a:alphaOff val="0"/>
                <a:tint val="98000"/>
                <a:lumMod val="110000"/>
              </a:schemeClr>
            </a:gs>
            <a:gs pos="84000">
              <a:schemeClr val="accent2">
                <a:hueOff val="0"/>
                <a:satOff val="0"/>
                <a:lumOff val="0"/>
                <a:alphaOff val="0"/>
                <a:shade val="90000"/>
                <a:lumMod val="88000"/>
              </a:schemeClr>
            </a:gs>
          </a:gsLst>
          <a:lin ang="5400000" scaled="0"/>
        </a:gradFill>
        <a:ln w="12700" cap="rnd" cmpd="sng" algn="ctr">
          <a:solidFill>
            <a:schemeClr val="accent2">
              <a:hueOff val="0"/>
              <a:satOff val="0"/>
              <a:lumOff val="0"/>
              <a:alphaOff val="0"/>
            </a:schemeClr>
          </a:solidFill>
          <a:prstDash val="solid"/>
        </a:ln>
        <a:effectLst>
          <a:outerShdw blurRad="38100" dist="25400" dir="5400000" rotWithShape="0">
            <a:srgbClr val="000000">
              <a:alpha val="55000"/>
            </a:srgbClr>
          </a:outerShdw>
        </a:effectLst>
      </dsp:spPr>
      <dsp:style>
        <a:lnRef idx="1">
          <a:scrgbClr r="0" g="0" b="0"/>
        </a:lnRef>
        <a:fillRef idx="3">
          <a:scrgbClr r="0" g="0" b="0"/>
        </a:fillRef>
        <a:effectRef idx="2">
          <a:scrgbClr r="0" g="0" b="0"/>
        </a:effectRef>
        <a:fontRef idx="minor">
          <a:schemeClr val="lt1"/>
        </a:fontRef>
      </dsp:style>
    </dsp:sp>
    <dsp:sp modelId="{74985B76-5A28-46BC-B154-E850940017AB}">
      <dsp:nvSpPr>
        <dsp:cNvPr id="0" name=""/>
        <dsp:cNvSpPr/>
      </dsp:nvSpPr>
      <dsp:spPr>
        <a:xfrm>
          <a:off x="3606205" y="1792242"/>
          <a:ext cx="1094976" cy="866552"/>
        </a:xfrm>
        <a:prstGeom prst="chevron">
          <a:avLst>
            <a:gd name="adj" fmla="val 70610"/>
          </a:avLst>
        </a:prstGeom>
        <a:gradFill rotWithShape="0">
          <a:gsLst>
            <a:gs pos="0">
              <a:schemeClr val="accent2">
                <a:hueOff val="0"/>
                <a:satOff val="0"/>
                <a:lumOff val="0"/>
                <a:alphaOff val="0"/>
                <a:tint val="98000"/>
                <a:lumMod val="110000"/>
              </a:schemeClr>
            </a:gs>
            <a:gs pos="84000">
              <a:schemeClr val="accent2">
                <a:hueOff val="0"/>
                <a:satOff val="0"/>
                <a:lumOff val="0"/>
                <a:alphaOff val="0"/>
                <a:shade val="90000"/>
                <a:lumMod val="88000"/>
              </a:schemeClr>
            </a:gs>
          </a:gsLst>
          <a:lin ang="5400000" scaled="0"/>
        </a:gradFill>
        <a:ln w="12700" cap="rnd" cmpd="sng" algn="ctr">
          <a:solidFill>
            <a:schemeClr val="accent2">
              <a:hueOff val="0"/>
              <a:satOff val="0"/>
              <a:lumOff val="0"/>
              <a:alphaOff val="0"/>
            </a:schemeClr>
          </a:solidFill>
          <a:prstDash val="solid"/>
        </a:ln>
        <a:effectLst>
          <a:outerShdw blurRad="38100" dist="25400" dir="5400000" rotWithShape="0">
            <a:srgbClr val="000000">
              <a:alpha val="55000"/>
            </a:srgbClr>
          </a:outerShdw>
        </a:effectLst>
      </dsp:spPr>
      <dsp:style>
        <a:lnRef idx="1">
          <a:scrgbClr r="0" g="0" b="0"/>
        </a:lnRef>
        <a:fillRef idx="3">
          <a:scrgbClr r="0" g="0" b="0"/>
        </a:fillRef>
        <a:effectRef idx="2">
          <a:scrgbClr r="0" g="0" b="0"/>
        </a:effectRef>
        <a:fontRef idx="minor">
          <a:schemeClr val="lt1"/>
        </a:fontRef>
      </dsp:style>
    </dsp:sp>
    <dsp:sp modelId="{1B84587C-6EE4-4DAE-9803-286DEE26FA4B}">
      <dsp:nvSpPr>
        <dsp:cNvPr id="0" name=""/>
        <dsp:cNvSpPr/>
      </dsp:nvSpPr>
      <dsp:spPr>
        <a:xfrm>
          <a:off x="4264439" y="1792242"/>
          <a:ext cx="1094976" cy="866552"/>
        </a:xfrm>
        <a:prstGeom prst="chevron">
          <a:avLst>
            <a:gd name="adj" fmla="val 70610"/>
          </a:avLst>
        </a:prstGeom>
        <a:gradFill rotWithShape="0">
          <a:gsLst>
            <a:gs pos="0">
              <a:schemeClr val="accent2">
                <a:hueOff val="0"/>
                <a:satOff val="0"/>
                <a:lumOff val="0"/>
                <a:alphaOff val="0"/>
                <a:tint val="98000"/>
                <a:lumMod val="110000"/>
              </a:schemeClr>
            </a:gs>
            <a:gs pos="84000">
              <a:schemeClr val="accent2">
                <a:hueOff val="0"/>
                <a:satOff val="0"/>
                <a:lumOff val="0"/>
                <a:alphaOff val="0"/>
                <a:shade val="90000"/>
                <a:lumMod val="88000"/>
              </a:schemeClr>
            </a:gs>
          </a:gsLst>
          <a:lin ang="5400000" scaled="0"/>
        </a:gradFill>
        <a:ln w="12700" cap="rnd" cmpd="sng" algn="ctr">
          <a:solidFill>
            <a:schemeClr val="accent2">
              <a:hueOff val="0"/>
              <a:satOff val="0"/>
              <a:lumOff val="0"/>
              <a:alphaOff val="0"/>
            </a:schemeClr>
          </a:solidFill>
          <a:prstDash val="solid"/>
        </a:ln>
        <a:effectLst>
          <a:outerShdw blurRad="38100" dist="25400" dir="5400000" rotWithShape="0">
            <a:srgbClr val="000000">
              <a:alpha val="55000"/>
            </a:srgbClr>
          </a:outerShdw>
        </a:effectLst>
      </dsp:spPr>
      <dsp:style>
        <a:lnRef idx="1">
          <a:scrgbClr r="0" g="0" b="0"/>
        </a:lnRef>
        <a:fillRef idx="3">
          <a:scrgbClr r="0" g="0" b="0"/>
        </a:fillRef>
        <a:effectRef idx="2">
          <a:scrgbClr r="0" g="0" b="0"/>
        </a:effectRef>
        <a:fontRef idx="minor">
          <a:schemeClr val="lt1"/>
        </a:fontRef>
      </dsp:style>
    </dsp:sp>
    <dsp:sp modelId="{506CC78E-B31A-4A06-81CC-7AE723FD63A2}">
      <dsp:nvSpPr>
        <dsp:cNvPr id="0" name=""/>
        <dsp:cNvSpPr/>
      </dsp:nvSpPr>
      <dsp:spPr>
        <a:xfrm>
          <a:off x="316597" y="1878898"/>
          <a:ext cx="4740216" cy="693242"/>
        </a:xfrm>
        <a:prstGeom prst="rect">
          <a:avLst/>
        </a:prstGeom>
        <a:solidFill>
          <a:schemeClr val="lt1">
            <a:hueOff val="0"/>
            <a:satOff val="0"/>
            <a:lumOff val="0"/>
            <a:alphaOff val="0"/>
          </a:schemeClr>
        </a:solidFill>
        <a:ln w="12700" cap="rnd"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l" defTabSz="533400">
            <a:lnSpc>
              <a:spcPct val="90000"/>
            </a:lnSpc>
            <a:spcBef>
              <a:spcPct val="0"/>
            </a:spcBef>
            <a:spcAft>
              <a:spcPct val="35000"/>
            </a:spcAft>
            <a:buNone/>
          </a:pPr>
          <a:r>
            <a:rPr lang="en-US" sz="1200" kern="1200" dirty="0"/>
            <a:t>Our models show how the data has a drastic change , this breaks the model. this phenomenon is called regime change.</a:t>
          </a:r>
        </a:p>
      </dsp:txBody>
      <dsp:txXfrm>
        <a:off x="316597" y="1878898"/>
        <a:ext cx="4740216" cy="693242"/>
      </dsp:txXfrm>
    </dsp:sp>
    <dsp:sp modelId="{0714542E-ACA5-434B-9B27-88E3C9C911D6}">
      <dsp:nvSpPr>
        <dsp:cNvPr id="0" name=""/>
        <dsp:cNvSpPr/>
      </dsp:nvSpPr>
      <dsp:spPr>
        <a:xfrm>
          <a:off x="316597" y="2732546"/>
          <a:ext cx="4679384" cy="4253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b" anchorCtr="0">
          <a:noAutofit/>
        </a:bodyPr>
        <a:lstStyle/>
        <a:p>
          <a:pPr marL="0" lvl="0" indent="0" algn="l" defTabSz="889000">
            <a:lnSpc>
              <a:spcPct val="90000"/>
            </a:lnSpc>
            <a:spcBef>
              <a:spcPct val="0"/>
            </a:spcBef>
            <a:spcAft>
              <a:spcPct val="35000"/>
            </a:spcAft>
            <a:buNone/>
          </a:pPr>
          <a:endParaRPr lang="en-US" sz="2000" kern="1200" dirty="0"/>
        </a:p>
      </dsp:txBody>
      <dsp:txXfrm>
        <a:off x="316597" y="2732546"/>
        <a:ext cx="4679384" cy="425398"/>
      </dsp:txXfrm>
    </dsp:sp>
    <dsp:sp modelId="{FFA96481-D0C5-422E-B7E6-A5F8C6C5F002}">
      <dsp:nvSpPr>
        <dsp:cNvPr id="0" name=""/>
        <dsp:cNvSpPr/>
      </dsp:nvSpPr>
      <dsp:spPr>
        <a:xfrm>
          <a:off x="316597" y="3157945"/>
          <a:ext cx="1094976" cy="866552"/>
        </a:xfrm>
        <a:prstGeom prst="chevron">
          <a:avLst>
            <a:gd name="adj" fmla="val 70610"/>
          </a:avLst>
        </a:prstGeom>
        <a:gradFill rotWithShape="0">
          <a:gsLst>
            <a:gs pos="0">
              <a:schemeClr val="accent2">
                <a:hueOff val="0"/>
                <a:satOff val="0"/>
                <a:lumOff val="0"/>
                <a:alphaOff val="0"/>
                <a:tint val="98000"/>
                <a:lumMod val="110000"/>
              </a:schemeClr>
            </a:gs>
            <a:gs pos="84000">
              <a:schemeClr val="accent2">
                <a:hueOff val="0"/>
                <a:satOff val="0"/>
                <a:lumOff val="0"/>
                <a:alphaOff val="0"/>
                <a:shade val="90000"/>
                <a:lumMod val="88000"/>
              </a:schemeClr>
            </a:gs>
          </a:gsLst>
          <a:lin ang="5400000" scaled="0"/>
        </a:gradFill>
        <a:ln w="12700" cap="rnd" cmpd="sng" algn="ctr">
          <a:solidFill>
            <a:schemeClr val="accent2">
              <a:hueOff val="0"/>
              <a:satOff val="0"/>
              <a:lumOff val="0"/>
              <a:alphaOff val="0"/>
            </a:schemeClr>
          </a:solidFill>
          <a:prstDash val="solid"/>
        </a:ln>
        <a:effectLst>
          <a:outerShdw blurRad="38100" dist="25400" dir="5400000" rotWithShape="0">
            <a:srgbClr val="000000">
              <a:alpha val="55000"/>
            </a:srgbClr>
          </a:outerShdw>
        </a:effectLst>
      </dsp:spPr>
      <dsp:style>
        <a:lnRef idx="1">
          <a:scrgbClr r="0" g="0" b="0"/>
        </a:lnRef>
        <a:fillRef idx="3">
          <a:scrgbClr r="0" g="0" b="0"/>
        </a:fillRef>
        <a:effectRef idx="2">
          <a:scrgbClr r="0" g="0" b="0"/>
        </a:effectRef>
        <a:fontRef idx="minor">
          <a:schemeClr val="lt1"/>
        </a:fontRef>
      </dsp:style>
    </dsp:sp>
    <dsp:sp modelId="{7A452F89-D295-4CED-9941-7405DE5C10E1}">
      <dsp:nvSpPr>
        <dsp:cNvPr id="0" name=""/>
        <dsp:cNvSpPr/>
      </dsp:nvSpPr>
      <dsp:spPr>
        <a:xfrm>
          <a:off x="974311" y="3157945"/>
          <a:ext cx="1094976" cy="866552"/>
        </a:xfrm>
        <a:prstGeom prst="chevron">
          <a:avLst>
            <a:gd name="adj" fmla="val 70610"/>
          </a:avLst>
        </a:prstGeom>
        <a:gradFill rotWithShape="0">
          <a:gsLst>
            <a:gs pos="0">
              <a:schemeClr val="accent2">
                <a:hueOff val="0"/>
                <a:satOff val="0"/>
                <a:lumOff val="0"/>
                <a:alphaOff val="0"/>
                <a:tint val="98000"/>
                <a:lumMod val="110000"/>
              </a:schemeClr>
            </a:gs>
            <a:gs pos="84000">
              <a:schemeClr val="accent2">
                <a:hueOff val="0"/>
                <a:satOff val="0"/>
                <a:lumOff val="0"/>
                <a:alphaOff val="0"/>
                <a:shade val="90000"/>
                <a:lumMod val="88000"/>
              </a:schemeClr>
            </a:gs>
          </a:gsLst>
          <a:lin ang="5400000" scaled="0"/>
        </a:gradFill>
        <a:ln w="12700" cap="rnd" cmpd="sng" algn="ctr">
          <a:solidFill>
            <a:schemeClr val="accent2">
              <a:hueOff val="0"/>
              <a:satOff val="0"/>
              <a:lumOff val="0"/>
              <a:alphaOff val="0"/>
            </a:schemeClr>
          </a:solidFill>
          <a:prstDash val="solid"/>
        </a:ln>
        <a:effectLst>
          <a:outerShdw blurRad="38100" dist="25400" dir="5400000" rotWithShape="0">
            <a:srgbClr val="000000">
              <a:alpha val="55000"/>
            </a:srgbClr>
          </a:outerShdw>
        </a:effectLst>
      </dsp:spPr>
      <dsp:style>
        <a:lnRef idx="1">
          <a:scrgbClr r="0" g="0" b="0"/>
        </a:lnRef>
        <a:fillRef idx="3">
          <a:scrgbClr r="0" g="0" b="0"/>
        </a:fillRef>
        <a:effectRef idx="2">
          <a:scrgbClr r="0" g="0" b="0"/>
        </a:effectRef>
        <a:fontRef idx="minor">
          <a:schemeClr val="lt1"/>
        </a:fontRef>
      </dsp:style>
    </dsp:sp>
    <dsp:sp modelId="{EBB38AF2-9B6F-4387-9A64-9A86BE1000FD}">
      <dsp:nvSpPr>
        <dsp:cNvPr id="0" name=""/>
        <dsp:cNvSpPr/>
      </dsp:nvSpPr>
      <dsp:spPr>
        <a:xfrm>
          <a:off x="1632544" y="3157945"/>
          <a:ext cx="1094976" cy="866552"/>
        </a:xfrm>
        <a:prstGeom prst="chevron">
          <a:avLst>
            <a:gd name="adj" fmla="val 70610"/>
          </a:avLst>
        </a:prstGeom>
        <a:gradFill rotWithShape="0">
          <a:gsLst>
            <a:gs pos="0">
              <a:schemeClr val="accent2">
                <a:hueOff val="0"/>
                <a:satOff val="0"/>
                <a:lumOff val="0"/>
                <a:alphaOff val="0"/>
                <a:tint val="98000"/>
                <a:lumMod val="110000"/>
              </a:schemeClr>
            </a:gs>
            <a:gs pos="84000">
              <a:schemeClr val="accent2">
                <a:hueOff val="0"/>
                <a:satOff val="0"/>
                <a:lumOff val="0"/>
                <a:alphaOff val="0"/>
                <a:shade val="90000"/>
                <a:lumMod val="88000"/>
              </a:schemeClr>
            </a:gs>
          </a:gsLst>
          <a:lin ang="5400000" scaled="0"/>
        </a:gradFill>
        <a:ln w="12700" cap="rnd" cmpd="sng" algn="ctr">
          <a:solidFill>
            <a:schemeClr val="accent2">
              <a:hueOff val="0"/>
              <a:satOff val="0"/>
              <a:lumOff val="0"/>
              <a:alphaOff val="0"/>
            </a:schemeClr>
          </a:solidFill>
          <a:prstDash val="solid"/>
        </a:ln>
        <a:effectLst>
          <a:outerShdw blurRad="38100" dist="25400" dir="5400000" rotWithShape="0">
            <a:srgbClr val="000000">
              <a:alpha val="55000"/>
            </a:srgbClr>
          </a:outerShdw>
        </a:effectLst>
      </dsp:spPr>
      <dsp:style>
        <a:lnRef idx="1">
          <a:scrgbClr r="0" g="0" b="0"/>
        </a:lnRef>
        <a:fillRef idx="3">
          <a:scrgbClr r="0" g="0" b="0"/>
        </a:fillRef>
        <a:effectRef idx="2">
          <a:scrgbClr r="0" g="0" b="0"/>
        </a:effectRef>
        <a:fontRef idx="minor">
          <a:schemeClr val="lt1"/>
        </a:fontRef>
      </dsp:style>
    </dsp:sp>
    <dsp:sp modelId="{420BBF1A-B4C1-4EED-9A38-6D15064CB8C2}">
      <dsp:nvSpPr>
        <dsp:cNvPr id="0" name=""/>
        <dsp:cNvSpPr/>
      </dsp:nvSpPr>
      <dsp:spPr>
        <a:xfrm>
          <a:off x="2290258" y="3157945"/>
          <a:ext cx="1094976" cy="866552"/>
        </a:xfrm>
        <a:prstGeom prst="chevron">
          <a:avLst>
            <a:gd name="adj" fmla="val 70610"/>
          </a:avLst>
        </a:prstGeom>
        <a:gradFill rotWithShape="0">
          <a:gsLst>
            <a:gs pos="0">
              <a:schemeClr val="accent2">
                <a:hueOff val="0"/>
                <a:satOff val="0"/>
                <a:lumOff val="0"/>
                <a:alphaOff val="0"/>
                <a:tint val="98000"/>
                <a:lumMod val="110000"/>
              </a:schemeClr>
            </a:gs>
            <a:gs pos="84000">
              <a:schemeClr val="accent2">
                <a:hueOff val="0"/>
                <a:satOff val="0"/>
                <a:lumOff val="0"/>
                <a:alphaOff val="0"/>
                <a:shade val="90000"/>
                <a:lumMod val="88000"/>
              </a:schemeClr>
            </a:gs>
          </a:gsLst>
          <a:lin ang="5400000" scaled="0"/>
        </a:gradFill>
        <a:ln w="12700" cap="rnd" cmpd="sng" algn="ctr">
          <a:solidFill>
            <a:schemeClr val="accent2">
              <a:hueOff val="0"/>
              <a:satOff val="0"/>
              <a:lumOff val="0"/>
              <a:alphaOff val="0"/>
            </a:schemeClr>
          </a:solidFill>
          <a:prstDash val="solid"/>
        </a:ln>
        <a:effectLst>
          <a:outerShdw blurRad="38100" dist="25400" dir="5400000" rotWithShape="0">
            <a:srgbClr val="000000">
              <a:alpha val="55000"/>
            </a:srgbClr>
          </a:outerShdw>
        </a:effectLst>
      </dsp:spPr>
      <dsp:style>
        <a:lnRef idx="1">
          <a:scrgbClr r="0" g="0" b="0"/>
        </a:lnRef>
        <a:fillRef idx="3">
          <a:scrgbClr r="0" g="0" b="0"/>
        </a:fillRef>
        <a:effectRef idx="2">
          <a:scrgbClr r="0" g="0" b="0"/>
        </a:effectRef>
        <a:fontRef idx="minor">
          <a:schemeClr val="lt1"/>
        </a:fontRef>
      </dsp:style>
    </dsp:sp>
    <dsp:sp modelId="{0591255D-08FB-4C9F-8804-5BBC8A0A5B04}">
      <dsp:nvSpPr>
        <dsp:cNvPr id="0" name=""/>
        <dsp:cNvSpPr/>
      </dsp:nvSpPr>
      <dsp:spPr>
        <a:xfrm>
          <a:off x="2948491" y="3157945"/>
          <a:ext cx="1094976" cy="866552"/>
        </a:xfrm>
        <a:prstGeom prst="chevron">
          <a:avLst>
            <a:gd name="adj" fmla="val 70610"/>
          </a:avLst>
        </a:prstGeom>
        <a:gradFill rotWithShape="0">
          <a:gsLst>
            <a:gs pos="0">
              <a:schemeClr val="accent2">
                <a:hueOff val="0"/>
                <a:satOff val="0"/>
                <a:lumOff val="0"/>
                <a:alphaOff val="0"/>
                <a:tint val="98000"/>
                <a:lumMod val="110000"/>
              </a:schemeClr>
            </a:gs>
            <a:gs pos="84000">
              <a:schemeClr val="accent2">
                <a:hueOff val="0"/>
                <a:satOff val="0"/>
                <a:lumOff val="0"/>
                <a:alphaOff val="0"/>
                <a:shade val="90000"/>
                <a:lumMod val="88000"/>
              </a:schemeClr>
            </a:gs>
          </a:gsLst>
          <a:lin ang="5400000" scaled="0"/>
        </a:gradFill>
        <a:ln w="12700" cap="rnd" cmpd="sng" algn="ctr">
          <a:solidFill>
            <a:schemeClr val="accent2">
              <a:hueOff val="0"/>
              <a:satOff val="0"/>
              <a:lumOff val="0"/>
              <a:alphaOff val="0"/>
            </a:schemeClr>
          </a:solidFill>
          <a:prstDash val="solid"/>
        </a:ln>
        <a:effectLst>
          <a:outerShdw blurRad="38100" dist="25400" dir="5400000" rotWithShape="0">
            <a:srgbClr val="000000">
              <a:alpha val="55000"/>
            </a:srgbClr>
          </a:outerShdw>
        </a:effectLst>
      </dsp:spPr>
      <dsp:style>
        <a:lnRef idx="1">
          <a:scrgbClr r="0" g="0" b="0"/>
        </a:lnRef>
        <a:fillRef idx="3">
          <a:scrgbClr r="0" g="0" b="0"/>
        </a:fillRef>
        <a:effectRef idx="2">
          <a:scrgbClr r="0" g="0" b="0"/>
        </a:effectRef>
        <a:fontRef idx="minor">
          <a:schemeClr val="lt1"/>
        </a:fontRef>
      </dsp:style>
    </dsp:sp>
    <dsp:sp modelId="{1BE68216-7E20-46D3-A150-E184E8E3A8F9}">
      <dsp:nvSpPr>
        <dsp:cNvPr id="0" name=""/>
        <dsp:cNvSpPr/>
      </dsp:nvSpPr>
      <dsp:spPr>
        <a:xfrm>
          <a:off x="3606205" y="3157945"/>
          <a:ext cx="1094976" cy="866552"/>
        </a:xfrm>
        <a:prstGeom prst="chevron">
          <a:avLst>
            <a:gd name="adj" fmla="val 70610"/>
          </a:avLst>
        </a:prstGeom>
        <a:gradFill rotWithShape="0">
          <a:gsLst>
            <a:gs pos="0">
              <a:schemeClr val="accent2">
                <a:hueOff val="0"/>
                <a:satOff val="0"/>
                <a:lumOff val="0"/>
                <a:alphaOff val="0"/>
                <a:tint val="98000"/>
                <a:lumMod val="110000"/>
              </a:schemeClr>
            </a:gs>
            <a:gs pos="84000">
              <a:schemeClr val="accent2">
                <a:hueOff val="0"/>
                <a:satOff val="0"/>
                <a:lumOff val="0"/>
                <a:alphaOff val="0"/>
                <a:shade val="90000"/>
                <a:lumMod val="88000"/>
              </a:schemeClr>
            </a:gs>
          </a:gsLst>
          <a:lin ang="5400000" scaled="0"/>
        </a:gradFill>
        <a:ln w="12700" cap="rnd" cmpd="sng" algn="ctr">
          <a:solidFill>
            <a:schemeClr val="accent2">
              <a:hueOff val="0"/>
              <a:satOff val="0"/>
              <a:lumOff val="0"/>
              <a:alphaOff val="0"/>
            </a:schemeClr>
          </a:solidFill>
          <a:prstDash val="solid"/>
        </a:ln>
        <a:effectLst>
          <a:outerShdw blurRad="38100" dist="25400" dir="5400000" rotWithShape="0">
            <a:srgbClr val="000000">
              <a:alpha val="55000"/>
            </a:srgbClr>
          </a:outerShdw>
        </a:effectLst>
      </dsp:spPr>
      <dsp:style>
        <a:lnRef idx="1">
          <a:scrgbClr r="0" g="0" b="0"/>
        </a:lnRef>
        <a:fillRef idx="3">
          <a:scrgbClr r="0" g="0" b="0"/>
        </a:fillRef>
        <a:effectRef idx="2">
          <a:scrgbClr r="0" g="0" b="0"/>
        </a:effectRef>
        <a:fontRef idx="minor">
          <a:schemeClr val="lt1"/>
        </a:fontRef>
      </dsp:style>
    </dsp:sp>
    <dsp:sp modelId="{93465141-1AA5-429E-BA45-6DE3CA46DBA5}">
      <dsp:nvSpPr>
        <dsp:cNvPr id="0" name=""/>
        <dsp:cNvSpPr/>
      </dsp:nvSpPr>
      <dsp:spPr>
        <a:xfrm>
          <a:off x="4264439" y="3157945"/>
          <a:ext cx="1094976" cy="866552"/>
        </a:xfrm>
        <a:prstGeom prst="chevron">
          <a:avLst>
            <a:gd name="adj" fmla="val 70610"/>
          </a:avLst>
        </a:prstGeom>
        <a:gradFill rotWithShape="0">
          <a:gsLst>
            <a:gs pos="0">
              <a:schemeClr val="accent2">
                <a:hueOff val="0"/>
                <a:satOff val="0"/>
                <a:lumOff val="0"/>
                <a:alphaOff val="0"/>
                <a:tint val="98000"/>
                <a:lumMod val="110000"/>
              </a:schemeClr>
            </a:gs>
            <a:gs pos="84000">
              <a:schemeClr val="accent2">
                <a:hueOff val="0"/>
                <a:satOff val="0"/>
                <a:lumOff val="0"/>
                <a:alphaOff val="0"/>
                <a:shade val="90000"/>
                <a:lumMod val="88000"/>
              </a:schemeClr>
            </a:gs>
          </a:gsLst>
          <a:lin ang="5400000" scaled="0"/>
        </a:gradFill>
        <a:ln w="12700" cap="rnd" cmpd="sng" algn="ctr">
          <a:solidFill>
            <a:schemeClr val="accent2">
              <a:hueOff val="0"/>
              <a:satOff val="0"/>
              <a:lumOff val="0"/>
              <a:alphaOff val="0"/>
            </a:schemeClr>
          </a:solidFill>
          <a:prstDash val="solid"/>
        </a:ln>
        <a:effectLst>
          <a:outerShdw blurRad="38100" dist="25400" dir="5400000" rotWithShape="0">
            <a:srgbClr val="000000">
              <a:alpha val="55000"/>
            </a:srgbClr>
          </a:outerShdw>
        </a:effectLst>
      </dsp:spPr>
      <dsp:style>
        <a:lnRef idx="1">
          <a:scrgbClr r="0" g="0" b="0"/>
        </a:lnRef>
        <a:fillRef idx="3">
          <a:scrgbClr r="0" g="0" b="0"/>
        </a:fillRef>
        <a:effectRef idx="2">
          <a:scrgbClr r="0" g="0" b="0"/>
        </a:effectRef>
        <a:fontRef idx="minor">
          <a:schemeClr val="lt1"/>
        </a:fontRef>
      </dsp:style>
    </dsp:sp>
    <dsp:sp modelId="{0E75AF3F-F8F0-4456-AD7E-819AD14065EA}">
      <dsp:nvSpPr>
        <dsp:cNvPr id="0" name=""/>
        <dsp:cNvSpPr/>
      </dsp:nvSpPr>
      <dsp:spPr>
        <a:xfrm>
          <a:off x="316597" y="3244600"/>
          <a:ext cx="4740216" cy="693242"/>
        </a:xfrm>
        <a:prstGeom prst="rect">
          <a:avLst/>
        </a:prstGeom>
        <a:solidFill>
          <a:schemeClr val="lt1">
            <a:hueOff val="0"/>
            <a:satOff val="0"/>
            <a:lumOff val="0"/>
            <a:alphaOff val="0"/>
          </a:schemeClr>
        </a:solidFill>
        <a:ln w="12700" cap="rnd"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l" defTabSz="533400">
            <a:lnSpc>
              <a:spcPct val="90000"/>
            </a:lnSpc>
            <a:spcBef>
              <a:spcPct val="0"/>
            </a:spcBef>
            <a:spcAft>
              <a:spcPct val="35000"/>
            </a:spcAft>
            <a:buNone/>
          </a:pPr>
          <a:r>
            <a:rPr lang="en-US" sz="1200" kern="1200" dirty="0"/>
            <a:t>A machine learning model needs time to adapt to the stationary statistics. If the statistics change rapidly, we need to implement a model that adapts to how the data is changing. These models are called dynamic model</a:t>
          </a:r>
        </a:p>
      </dsp:txBody>
      <dsp:txXfrm>
        <a:off x="316597" y="3244600"/>
        <a:ext cx="4740216" cy="693242"/>
      </dsp:txXfrm>
    </dsp:sp>
  </dsp:spTree>
</dsp:drawing>
</file>

<file path=ppt/diagrams/layout1.xml><?xml version="1.0" encoding="utf-8"?>
<dgm:layoutDef xmlns:dgm="http://schemas.openxmlformats.org/drawingml/2006/diagram" xmlns:a="http://schemas.openxmlformats.org/drawingml/2006/main" uniqueId="urn:microsoft.com/office/officeart/2016/7/layout/HexagonTimeline">
  <dgm:title val="Hexagon Timeline"/>
  <dgm:desc val="Use to show a list of events in chronological order. An invisible box contains the description while the date is shown in hexagons, except for the first and last node where the date is shown in a home shape. It can display large amount of text with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1" val="20"/>
      <dgm:constr type="primFontSz" for="des" forName="Childtext1" val="20"/>
      <dgm:constr type="primFontSz" for="des" forName="Childtext1" refType="primFontSz" refFor="des" refForName="Parent1" op="lte"/>
      <dgm:constr type="w" for="ch" forName="composite" refType="w"/>
      <dgm:constr type="h" for="ch" forName="composite" refType="h"/>
      <dgm:constr type="w" for="ch" forName="spaceBetweenRectangles" refType="w" fact="0"/>
      <dgm:constr type="h" for="ch" forName="spaceBetweenRectangles" refType="h" fact="0"/>
      <dgm:constr type="primFontSz" for="des" forName="Parent1" op="equ"/>
      <dgm:constr type="primFontSz" for="des" forName="Childtext1" op="equ"/>
    </dgm:constrLst>
    <dgm:forEach name="nodesForEach" axis="ch" ptType="node">
      <dgm:layoutNode name="composite">
        <dgm:alg type="composite"/>
        <dgm:shape xmlns:r="http://schemas.openxmlformats.org/officeDocument/2006/relationships" r:blip="">
          <dgm:adjLst/>
        </dgm:shape>
        <dgm:choose name="casesForSnakingLogic">
          <dgm:if name="Name7" axis="self" ptType="node" func="posOdd" op="equ" val="1">
            <dgm:constrLst>
              <dgm:constr type="w" for="ch" forName="Parent1" refType="w" fact="0.72"/>
              <dgm:constr type="ctrY" for="ch" forName="Parent1" refType="h" fact="0.5"/>
              <dgm:constr type="h" for="ch" forName="Parent1" refType="h" fact="0.12"/>
              <dgm:constr type="l" for="ch" forName="Parent1" refType="w" fact="0.14"/>
              <dgm:constr type="w" for="ch" forName="Childtext1" refType="w"/>
              <dgm:constr type="h" for="ch" forName="Childtext1" refType="h" fact="0.32"/>
              <dgm:constr type="t" for="ch" forName="Childtext1" refType="h" fact="0"/>
              <dgm:constr type="w" for="ch" forName="ConnectLine"/>
              <dgm:constr type="h" for="ch" forName="ConnectLine" refType="h" fact="0.1"/>
              <dgm:constr type="b" for="ch" forName="ConnectLine" refType="t" refFor="ch" refForName="Parent1"/>
              <dgm:constr type="ctrX" for="ch" forName="ConnectLine" refType="w" fact="0.5"/>
              <dgm:constr type="w" for="ch" forName="ConnectLineEnd" refType="h" fact="0.02"/>
              <dgm:constr type="h" for="ch" forName="ConnectLineEnd" refType="h" fact="0.02"/>
              <dgm:constr type="b" for="ch" forName="ConnectLineEnd" refType="t" refFor="ch" refForName="ConnectLine"/>
              <dgm:constr type="ctrX" for="ch" forName="ConnectLineEnd" refType="ctrX" refFor="ch" refForName="ConnectLine"/>
              <dgm:constr type="w" for="ch" forName="EmptyPane" refType="w"/>
              <dgm:constr type="b" for="ch" forName="EmptyPane" refType="h"/>
              <dgm:constr type="h" for="ch" forName="EmptyPane" refType="h" fact="0.44"/>
            </dgm:constrLst>
          </dgm:if>
          <dgm:else name="Name8">
            <dgm:constrLst>
              <dgm:constr type="w" for="ch" forName="Parent1" refType="w" fact="0.72"/>
              <dgm:constr type="ctrY" for="ch" forName="Parent1" refType="h" fact="0.5"/>
              <dgm:constr type="h" for="ch" forName="Parent1" refType="h" fact="0.12"/>
              <dgm:constr type="l" for="ch" forName="Parent1" refType="w" fact="0.14"/>
              <dgm:constr type="w" for="ch" forName="Childtext1" refType="w"/>
              <dgm:constr type="h" for="ch" forName="Childtext1" refType="h" fact="0.32"/>
              <dgm:constr type="b" for="ch" forName="Childtext1" refType="h"/>
              <dgm:constr type="w" for="ch" forName="ConnectLine"/>
              <dgm:constr type="h" for="ch" forName="ConnectLine" refType="h" fact="0.1"/>
              <dgm:constr type="t" for="ch" forName="ConnectLine" refType="b" refFor="ch" refForName="Parent1"/>
              <dgm:constr type="ctrX" for="ch" forName="ConnectLine" refType="w" fact="0.5"/>
              <dgm:constr type="w" for="ch" forName="ConnectLineEnd" refType="h" fact="0.02"/>
              <dgm:constr type="h" for="ch" forName="ConnectLineEnd" refType="h" fact="0.02"/>
              <dgm:constr type="t" for="ch" forName="ConnectLineEnd" refType="b" refFor="ch" refForName="ConnectLine"/>
              <dgm:constr type="ctrX" for="ch" forName="ConnectLineEnd" refType="ctrX" refFor="ch" refForName="ConnectLine"/>
              <dgm:constr type="w" for="ch" forName="EmptyPane" refType="w"/>
              <dgm:constr type="h" for="ch" forName="EmptyPane" refType="h" fact="0.44"/>
            </dgm:constrLst>
          </dgm:else>
        </dgm:choose>
        <dgm:layoutNode name="Parent1" styleLbl="alignNode1">
          <dgm:varLst>
            <dgm:chMax val="1"/>
            <dgm:chPref val="1"/>
            <dgm:bulletEnabled val="1"/>
          </dgm:varLst>
          <dgm:alg type="tx"/>
          <dgm:choose name="casesForFirstAndLastNode">
            <dgm:if name="startNode" axis="self" ptType="node" func="pos" op="equ" val="1">
              <dgm:choose name="removeLineWhenOnlyOneNode">
                <dgm:if name="ifOnlyOneNode" axis="followSib" ptType="node" func="cnt" op="equ" val="0">
                  <dgm:shape xmlns:r="http://schemas.openxmlformats.org/officeDocument/2006/relationships" type="rect" r:blip="">
                    <dgm:adjLst/>
                  </dgm:shape>
                </dgm:if>
                <dgm:else name="ifMoreThanOneNode">
                  <dgm:choose name="Name18">
                    <dgm:if name="Name19" func="var" arg="dir" op="equ" val="norm">
                      <dgm:shape xmlns:r="http://schemas.openxmlformats.org/officeDocument/2006/relationships" type="homePlate" r:blip="">
                        <dgm:adjLst>
                          <dgm:adj idx="1" val="0.4"/>
                        </dgm:adjLst>
                      </dgm:shape>
                    </dgm:if>
                    <dgm:else name="Name20">
                      <dgm:shape xmlns:r="http://schemas.openxmlformats.org/officeDocument/2006/relationships" rot="180" type="homePlate" r:blip="">
                        <dgm:adjLst>
                          <dgm:adj idx="1" val="0.4"/>
                        </dgm:adjLst>
                      </dgm:shape>
                    </dgm:else>
                  </dgm:choose>
                </dgm:else>
              </dgm:choose>
            </dgm:if>
            <dgm:else name="notStartNode">
              <dgm:choose name="Name22">
                <dgm:if name="Name23" axis="self" ptType="node" func="revPos" op="equ" val="1">
                  <dgm:choose name="Name24">
                    <dgm:if name="Name25" func="var" arg="dir" op="equ" val="norm">
                      <dgm:shape xmlns:r="http://schemas.openxmlformats.org/officeDocument/2006/relationships" rot="180" type="homePlate" r:blip="">
                        <dgm:adjLst>
                          <dgm:adj idx="1" val="0.4"/>
                        </dgm:adjLst>
                      </dgm:shape>
                    </dgm:if>
                    <dgm:else name="Name26">
                      <dgm:shape xmlns:r="http://schemas.openxmlformats.org/officeDocument/2006/relationships" type="homePlate" r:blip="">
                        <dgm:adjLst>
                          <dgm:adj idx="1" val="0.4"/>
                        </dgm:adjLst>
                      </dgm:shape>
                    </dgm:else>
                  </dgm:choose>
                </dgm:if>
                <dgm:else name="Name27">
                  <dgm:shape xmlns:r="http://schemas.openxmlformats.org/officeDocument/2006/relationships" type="hexagon" r:blip="">
                    <dgm:adjLst>
                      <dgm:adj idx="1" val="0.4"/>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1" styleLbl="revTx" moveWith="Parent1">
          <dgm:varLst>
            <dgm:chMax val="0"/>
            <dgm:chPref val="0"/>
            <dgm:bulletEnabled/>
          </dgm:varLst>
          <dgm:choose name="casesForTxtDirLogic1">
            <dgm:if name="Name77" axis="self" ptType="node" func="posOdd" op="equ" val="1">
              <dgm:alg type="tx">
                <dgm:param type="txAnchorVert" val="b"/>
                <dgm:param type="txAnchorHorz" val="ctr"/>
                <dgm:param type="parTxRTLAlign" val="ctr"/>
                <dgm:param type="parTxLTRAlign" val="ctr"/>
              </dgm:alg>
            </dgm:if>
            <dgm:else name="Name88">
              <dgm:alg type="tx">
                <dgm:param type="txAnchorVert" val="t"/>
                <dgm:param type="txAnchorHorz" val="ctr"/>
                <dgm:param type="parTxRTLAlign" val="ctr"/>
                <dgm:param type="parTxLTRAlign" val="ctr"/>
              </dgm:alg>
            </dgm:else>
          </dgm:choose>
          <dgm:shape xmlns:r="http://schemas.openxmlformats.org/officeDocument/2006/relationships" type="rect" r:blip="">
            <dgm:adjLst/>
          </dgm:shape>
          <dgm:constrLst>
            <dgm:constr type="lMarg"/>
            <dgm:constr type="rMarg"/>
            <dgm:constr type="tMarg" refType="primFontSz" fact="0.7"/>
            <dgm:constr type="bMarg" refType="primFontSz" fact="0.7"/>
          </dgm:constrLst>
          <dgm:presOf axis="ch" ptType="node"/>
          <dgm:ruleLst>
            <dgm:rule type="primFontSz" val="11" fact="NaN" max="NaN"/>
          </dgm:ruleLst>
        </dgm:layoutNode>
        <dgm:layoutNode name="ConnectLine" styleLbl="sibTrans1D1" moveWith="Parent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ConnectLineEnd" styleLbl="node1" moveWith="Parent1">
          <dgm:alg type="sp"/>
          <dgm:shape xmlns:r="http://schemas.openxmlformats.org/officeDocument/2006/relationships" type="rect" r:blip="">
            <dgm:adjLst/>
          </dgm:shape>
          <dgm:presOf/>
          <dgm:constrLst/>
        </dgm:layoutNode>
        <dgm:layoutNode name="EmptyPane" moveWith="Parent1">
          <dgm:alg type="sp"/>
          <dgm:shape xmlns:r="http://schemas.openxmlformats.org/officeDocument/2006/relationships" r:blip="">
            <dgm:adjLst/>
          </dgm:shape>
          <dgm:presOf/>
          <dgm:constrLst/>
        </dgm:layoutNode>
      </dgm:layoutNode>
      <dgm:forEach name="Name28" axis="followSib" ptType="sibTrans" cnt="1">
        <dgm:layoutNode name="spaceBetweenRectangles" styleLbl="fgAcc1">
          <dgm:alg type="conn">
            <dgm:param type="dim" val="1D"/>
            <dgm:param type="srcNode" val="Parent1"/>
            <dgm:param type="dstNode" val="Parent1"/>
            <dgm:param type="begPts" val="midR"/>
            <dgm:param type="endPts" val="midL"/>
            <dgm:param type="endSty" val="noArr"/>
          </dgm:alg>
          <dgm:shape xmlns:r="http://schemas.openxmlformats.org/officeDocument/2006/relationships" type="conn" r:blip="" zOrderOff="-2">
            <dgm:adjLst/>
          </dgm:shape>
          <dgm:presOf/>
          <dgm:constrLst>
            <dgm:constr type="connDist"/>
            <dgm:constr type="begPad"/>
            <dgm:constr type="endPad"/>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radial4">
  <dgm:title val=""/>
  <dgm:desc val=""/>
  <dgm:catLst>
    <dgm:cat type="relationship" pri="19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t modelId="11"/>
        <dgm:pt modelId="12"/>
      </dgm:ptLst>
      <dgm:cxnLst>
        <dgm:cxn modelId="2" srcId="0" destId="1" srcOrd="0" destOrd="0"/>
        <dgm:cxn modelId="15" srcId="1" destId="11" srcOrd="0" destOrd="0"/>
        <dgm:cxn modelId="16" srcId="1" destId="12" srcOrd="1"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0"/>
              <dgm:param type="spanAng" val="360"/>
              <dgm:param type="ctrShpMap" val="fNode"/>
            </dgm:alg>
          </dgm:if>
          <dgm:else name="Name4">
            <dgm:choose name="Name5">
              <dgm:if name="Name6" axis="ch ch" ptType="node node" st="1 1" cnt="1 0" func="cnt" op="lte" val="3">
                <dgm:alg type="cycle">
                  <dgm:param type="stAng" val="-55"/>
                  <dgm:param type="spanAng" val="110"/>
                  <dgm:param type="ctrShpMap" val="fNode"/>
                </dgm:alg>
              </dgm:if>
              <dgm:else name="Name7">
                <dgm:choose name="Name8">
                  <dgm:if name="Name9" axis="ch ch" ptType="node node" st="1 1" cnt="1 0" func="cnt" op="equ" val="4">
                    <dgm:alg type="cycle">
                      <dgm:param type="stAng" val="-75"/>
                      <dgm:param type="spanAng" val="150"/>
                      <dgm:param type="ctrShpMap" val="fNode"/>
                    </dgm:alg>
                  </dgm:if>
                  <dgm:else name="Name10">
                    <dgm:alg type="cycle">
                      <dgm:param type="stAng" val="-90"/>
                      <dgm:param type="spanAng" val="180"/>
                      <dgm:param type="ctrShpMap" val="fNode"/>
                    </dgm:alg>
                  </dgm:else>
                </dgm:choose>
              </dgm:else>
            </dgm:choose>
          </dgm:else>
        </dgm:choose>
      </dgm:if>
      <dgm:else name="Name11">
        <dgm:choose name="Name12">
          <dgm:if name="Name13" axis="ch ch" ptType="node node" st="1 1" cnt="1 0" func="cnt" op="lte" val="1">
            <dgm:alg type="cycle">
              <dgm:param type="stAng" val="0"/>
              <dgm:param type="spanAng" val="-360"/>
              <dgm:param type="ctrShpMap" val="fNode"/>
            </dgm:alg>
          </dgm:if>
          <dgm:else name="Name14">
            <dgm:choose name="Name15">
              <dgm:if name="Name16" axis="ch ch" ptType="node node" st="1 1" cnt="1 0" func="cnt" op="lte" val="3">
                <dgm:alg type="cycle">
                  <dgm:param type="stAng" val="55"/>
                  <dgm:param type="spanAng" val="-110"/>
                  <dgm:param type="ctrShpMap" val="fNode"/>
                </dgm:alg>
              </dgm:if>
              <dgm:else name="Name17">
                <dgm:choose name="Name18">
                  <dgm:if name="Name19" axis="ch ch" ptType="node node" st="1 1" cnt="1 0" func="cnt" op="equ" val="4">
                    <dgm:alg type="cycle">
                      <dgm:param type="stAng" val="75"/>
                      <dgm:param type="spanAng" val="-150"/>
                      <dgm:param type="ctrShpMap" val="fNode"/>
                    </dgm:alg>
                  </dgm:if>
                  <dgm:else name="Name20">
                    <dgm:alg type="cycle">
                      <dgm:param type="stAng" val="90"/>
                      <dgm:param type="spanAng" val="-180"/>
                      <dgm:param type="ctrShpMap" val="fNode"/>
                    </dgm:alg>
                  </dgm:else>
                </dgm:choose>
              </dgm:else>
            </dgm:choose>
          </dgm:else>
        </dgm:choose>
      </dgm:else>
    </dgm:choose>
    <dgm:shape xmlns:r="http://schemas.openxmlformats.org/officeDocument/2006/relationships" r:blip="">
      <dgm:adjLst/>
    </dgm:shape>
    <dgm:presOf/>
    <dgm:constrLst>
      <dgm:constr type="w" for="ch" forName="centerShape" refType="w"/>
      <dgm:constr type="w" for="ch" forName="node" refType="w" refFor="ch" refForName="centerShape" fact="0.95"/>
      <dgm:constr type="h" for="ch" forName="parTrans" refType="w" refFor="ch" refForName="centerShape" fact="0.285"/>
      <dgm:constr type="sp" refType="w" refFor="ch" refForName="centerShape" op="equ" fact="0.23"/>
      <dgm:constr type="sibSp" refType="w" refFor="ch" refForName="node" fact="0.1"/>
      <dgm:constr type="primFontSz" for="ch" forName="node" op="equ"/>
    </dgm:constrLst>
    <dgm:choose name="Name21">
      <dgm:if name="Name22" axis="ch ch" ptType="node node" st="1 1" cnt="1 0" func="cnt" op="lte" val="5">
        <dgm:ruleLst>
          <dgm:rule type="w" for="ch" forName="centerShape" val="NaN" fact="0.27" max="NaN"/>
        </dgm:ruleLst>
      </dgm:if>
      <dgm:else name="Name23">
        <dgm:ruleLst>
          <dgm:rule type="w" for="ch" forName="centerShape" val="NaN" fact="0.27" max="NaN"/>
          <dgm:rule type="w" for="ch" forName="node" val="NaN" fact="0.7" max="NaN"/>
        </dgm:ruleLst>
      </dgm:else>
    </dgm:choose>
    <dgm:forEach name="Name24" axis="ch" ptType="node" cnt="1">
      <dgm:layoutNode name="centerShape" styleLbl="node0">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 type="primFontSz" val="65"/>
          <dgm:constr type="h" refType="w"/>
        </dgm:constrLst>
        <dgm:ruleLst>
          <dgm:rule type="primFontSz" val="5" fact="NaN" max="NaN"/>
        </dgm:ruleLst>
      </dgm:layoutNode>
      <dgm:forEach name="Name25" axis="ch">
        <dgm:forEach name="Name26" axis="self" ptType="parTrans">
          <dgm:layoutNode name="parTrans" styleLbl="bgSibTrans2D1">
            <dgm:alg type="conn">
              <dgm:param type="begPts" val="auto"/>
              <dgm:param type="endPts" val="ctr"/>
              <dgm:param type="endSty" val="noArr"/>
              <dgm:param type="begSty" val="arr"/>
            </dgm:alg>
            <dgm:shape xmlns:r="http://schemas.openxmlformats.org/officeDocument/2006/relationships" type="conn" r:blip="">
              <dgm:adjLst/>
            </dgm:shape>
            <dgm:presOf axis="self"/>
            <dgm:constrLst>
              <dgm:constr type="begPad" refType="connDist" fact="0.055"/>
              <dgm:constr type="endPad"/>
            </dgm:constrLst>
            <dgm:ruleLst/>
          </dgm:layoutNode>
        </dgm:forEach>
        <dgm:forEach name="Name27" axis="self" ptType="node">
          <dgm:layoutNode name="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h" refType="w" fact="0.8"/>
              <dgm:constr type="tMarg" refType="primFontSz" fact="0.15"/>
              <dgm:constr type="bMarg" refType="primFontSz" fact="0.15"/>
              <dgm:constr type="lMarg" refType="primFontSz" fact="0.15"/>
              <dgm:constr type="rMarg" refType="primFontSz" fact="0.15"/>
            </dgm:constrLst>
            <dgm:ruleLst>
              <dgm:rule type="primFontSz" val="5" fact="NaN" max="NaN"/>
            </dgm:ruleLst>
          </dgm:layoutNode>
        </dgm:forEach>
      </dgm:forEach>
    </dgm:forEach>
  </dgm:layoutNode>
</dgm:layoutDef>
</file>

<file path=ppt/diagrams/layout4.xml><?xml version="1.0" encoding="utf-8"?>
<dgm:layoutDef xmlns:dgm="http://schemas.openxmlformats.org/drawingml/2006/diagram" xmlns:a="http://schemas.openxmlformats.org/drawingml/2006/main" uniqueId="urn:microsoft.com/office/officeart/2008/layout/VerticalAccentList">
  <dgm:title val=""/>
  <dgm:desc val=""/>
  <dgm:catLst>
    <dgm:cat type="list" pri="16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clrData>
  <dgm:layoutNode name="Name0">
    <dgm:varLst>
      <dgm:chMax/>
      <dgm:chPref/>
      <dgm:dir/>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constrLst>
      <dgm:constr type="primFontSz" for="des" forName="parenttext" refType="primFontSz" refFor="des" refForName="childtext" op="gte"/>
      <dgm:constr type="w" for="ch" forName="composite" refType="w"/>
      <dgm:constr type="h" for="ch" forName="composite" refType="h"/>
      <dgm:constr type="w" for="ch" forName="parallelogramComposite" refType="w"/>
      <dgm:constr type="h" for="ch" forName="parallelogramComposite" refType="h"/>
      <dgm:constr type="w" for="ch" forName="parenttextcomposite" refType="w" fact="0.9"/>
      <dgm:constr type="h" for="ch" forName="parenttextcomposite" refType="h" fact="0.6"/>
      <dgm:constr type="h" for="ch" forName="sibTrans" refType="h" refFor="ch" refForName="composite" op="equ" fact="0.02"/>
      <dgm:constr type="h" for="ch" forName="sibTrans" op="equ"/>
    </dgm:constrLst>
    <dgm:forEach name="nodesForEach" axis="ch" ptType="node">
      <dgm:layoutNode name="parenttextcomposite">
        <dgm:alg type="composite">
          <dgm:param type="ar" val="11"/>
        </dgm:alg>
        <dgm:shape xmlns:r="http://schemas.openxmlformats.org/officeDocument/2006/relationships" r:blip="">
          <dgm:adjLst/>
        </dgm:shape>
        <dgm:constrLst>
          <dgm:constr type="h" for="ch" forName="parenttext" refType="h"/>
          <dgm:constr type="w" for="ch" forName="parenttext" refType="w"/>
        </dgm:constrLst>
        <dgm:layoutNode name="parenttext" styleLbl="revTx">
          <dgm:varLst>
            <dgm:chMax/>
            <dgm:chPref val="2"/>
            <dgm:bulletEnabled val="1"/>
          </dgm:varLst>
          <dgm:choose name="Name4">
            <dgm:if name="Name5" func="var" arg="dir" op="equ" val="norm">
              <dgm:alg type="tx">
                <dgm:param type="parTxLTRAlign" val="l"/>
                <dgm:param type="txAnchorVert" val="b"/>
              </dgm:alg>
            </dgm:if>
            <dgm:else name="Name6">
              <dgm:alg type="tx">
                <dgm:param type="parTxLTRAlign" val="r"/>
                <dgm:param type="txAnchorVert" val="b"/>
              </dgm:alg>
            </dgm:else>
          </dgm:choose>
          <dgm:shape xmlns:r="http://schemas.openxmlformats.org/officeDocument/2006/relationships" type="rect"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choose name="Name7">
        <dgm:if name="Name8" axis="ch" ptType="node" func="cnt" op="gte" val="1">
          <dgm:layoutNode name="composite">
            <dgm:alg type="composite">
              <dgm:param type="ar" val="6"/>
            </dgm:alg>
            <dgm:shape xmlns:r="http://schemas.openxmlformats.org/officeDocument/2006/relationships" r:blip="">
              <dgm:adjLst/>
            </dgm:shape>
            <dgm:choose name="Name9">
              <dgm:if name="Name10" func="var" arg="dir" op="equ" val="norm">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301"/>
                  <dgm:constr type="t" for="ch" forName="childtext" refType="h" fact="0.1"/>
                  <dgm:constr type="w" for="ch" forName="childtext" refType="w" fact="0.9117"/>
                  <dgm:constr type="h" for="ch" forName="childtext" refType="h" fact="0.8"/>
                </dgm:constrLst>
              </dgm:if>
              <dgm:else name="Name11">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883"/>
                  <dgm:constr type="t" for="ch" forName="childtext" refType="h" fact="0.1"/>
                  <dgm:constr type="w" for="ch" forName="childtext" refType="w" fact="0.9117"/>
                  <dgm:constr type="h" for="ch" forName="childtext" refType="h" fact="0.8"/>
                </dgm:constrLst>
              </dgm:else>
            </dgm:choose>
            <dgm:ruleLst/>
            <dgm:layoutNode name="chevron1" styleLbl="alignNode1">
              <dgm:alg type="sp"/>
              <dgm:choose name="Name12">
                <dgm:if name="Name13" func="var" arg="dir" op="equ" val="norm">
                  <dgm:shape xmlns:r="http://schemas.openxmlformats.org/officeDocument/2006/relationships" type="chevron" r:blip="">
                    <dgm:adjLst>
                      <dgm:adj idx="1" val="0.7061"/>
                    </dgm:adjLst>
                  </dgm:shape>
                </dgm:if>
                <dgm:else name="Name14">
                  <dgm:shape xmlns:r="http://schemas.openxmlformats.org/officeDocument/2006/relationships" rot="180" type="chevron" r:blip="">
                    <dgm:adjLst>
                      <dgm:adj idx="1" val="0.7061"/>
                    </dgm:adjLst>
                  </dgm:shape>
                </dgm:else>
              </dgm:choose>
              <dgm:presOf/>
            </dgm:layoutNode>
            <dgm:layoutNode name="chevron2" styleLbl="alignNode1">
              <dgm:alg type="sp"/>
              <dgm:choose name="Name15">
                <dgm:if name="Name16" func="var" arg="dir" op="equ" val="norm">
                  <dgm:shape xmlns:r="http://schemas.openxmlformats.org/officeDocument/2006/relationships" type="chevron" r:blip="">
                    <dgm:adjLst>
                      <dgm:adj idx="1" val="0.7061"/>
                    </dgm:adjLst>
                  </dgm:shape>
                </dgm:if>
                <dgm:else name="Name17">
                  <dgm:shape xmlns:r="http://schemas.openxmlformats.org/officeDocument/2006/relationships" rot="180" type="chevron" r:blip="">
                    <dgm:adjLst>
                      <dgm:adj idx="1" val="0.7061"/>
                    </dgm:adjLst>
                  </dgm:shape>
                </dgm:else>
              </dgm:choose>
              <dgm:presOf/>
            </dgm:layoutNode>
            <dgm:layoutNode name="chevron3" styleLbl="alignNode1">
              <dgm:alg type="sp"/>
              <dgm:choose name="Name18">
                <dgm:if name="Name19" func="var" arg="dir" op="equ" val="norm">
                  <dgm:shape xmlns:r="http://schemas.openxmlformats.org/officeDocument/2006/relationships" type="chevron" r:blip="">
                    <dgm:adjLst>
                      <dgm:adj idx="1" val="0.7061"/>
                    </dgm:adjLst>
                  </dgm:shape>
                </dgm:if>
                <dgm:else name="Name20">
                  <dgm:shape xmlns:r="http://schemas.openxmlformats.org/officeDocument/2006/relationships" rot="180" type="chevron" r:blip="">
                    <dgm:adjLst>
                      <dgm:adj idx="1" val="0.7061"/>
                    </dgm:adjLst>
                  </dgm:shape>
                </dgm:else>
              </dgm:choose>
              <dgm:presOf/>
            </dgm:layoutNode>
            <dgm:layoutNode name="chevron4" styleLbl="alignNode1">
              <dgm:alg type="sp"/>
              <dgm:choose name="Name21">
                <dgm:if name="Name22" func="var" arg="dir" op="equ" val="norm">
                  <dgm:shape xmlns:r="http://schemas.openxmlformats.org/officeDocument/2006/relationships" type="chevron" r:blip="">
                    <dgm:adjLst>
                      <dgm:adj idx="1" val="0.7061"/>
                    </dgm:adjLst>
                  </dgm:shape>
                </dgm:if>
                <dgm:else name="Name23">
                  <dgm:shape xmlns:r="http://schemas.openxmlformats.org/officeDocument/2006/relationships" rot="180" type="chevron" r:blip="">
                    <dgm:adjLst>
                      <dgm:adj idx="1" val="0.7061"/>
                    </dgm:adjLst>
                  </dgm:shape>
                </dgm:else>
              </dgm:choose>
              <dgm:presOf/>
            </dgm:layoutNode>
            <dgm:layoutNode name="chevron5" styleLbl="alignNode1">
              <dgm:alg type="sp"/>
              <dgm:choose name="Name24">
                <dgm:if name="Name25" func="var" arg="dir" op="equ" val="norm">
                  <dgm:shape xmlns:r="http://schemas.openxmlformats.org/officeDocument/2006/relationships" type="chevron" r:blip="">
                    <dgm:adjLst>
                      <dgm:adj idx="1" val="0.7061"/>
                    </dgm:adjLst>
                  </dgm:shape>
                </dgm:if>
                <dgm:else name="Name26">
                  <dgm:shape xmlns:r="http://schemas.openxmlformats.org/officeDocument/2006/relationships" rot="180" type="chevron" r:blip="">
                    <dgm:adjLst>
                      <dgm:adj idx="1" val="0.7061"/>
                    </dgm:adjLst>
                  </dgm:shape>
                </dgm:else>
              </dgm:choose>
              <dgm:presOf/>
            </dgm:layoutNode>
            <dgm:layoutNode name="chevron6" styleLbl="alignNode1">
              <dgm:alg type="sp"/>
              <dgm:choose name="Name27">
                <dgm:if name="Name28" func="var" arg="dir" op="equ" val="norm">
                  <dgm:shape xmlns:r="http://schemas.openxmlformats.org/officeDocument/2006/relationships" type="chevron" r:blip="">
                    <dgm:adjLst>
                      <dgm:adj idx="1" val="0.7061"/>
                    </dgm:adjLst>
                  </dgm:shape>
                </dgm:if>
                <dgm:else name="Name29">
                  <dgm:shape xmlns:r="http://schemas.openxmlformats.org/officeDocument/2006/relationships" rot="180" type="chevron" r:blip="">
                    <dgm:adjLst>
                      <dgm:adj idx="1" val="0.7061"/>
                    </dgm:adjLst>
                  </dgm:shape>
                </dgm:else>
              </dgm:choose>
              <dgm:presOf/>
            </dgm:layoutNode>
            <dgm:layoutNode name="chevron7" styleLbl="alignNode1">
              <dgm:alg type="sp"/>
              <dgm:choose name="Name30">
                <dgm:if name="Name31" func="var" arg="dir" op="equ" val="norm">
                  <dgm:shape xmlns:r="http://schemas.openxmlformats.org/officeDocument/2006/relationships" type="chevron" r:blip="">
                    <dgm:adjLst>
                      <dgm:adj idx="1" val="0.7061"/>
                    </dgm:adjLst>
                  </dgm:shape>
                </dgm:if>
                <dgm:else name="Name32">
                  <dgm:shape xmlns:r="http://schemas.openxmlformats.org/officeDocument/2006/relationships" rot="180" type="chevron" r:blip="">
                    <dgm:adjLst>
                      <dgm:adj idx="1" val="0.7061"/>
                    </dgm:adjLst>
                  </dgm:shape>
                </dgm:else>
              </dgm:choose>
              <dgm:presOf/>
            </dgm:layoutNode>
            <dgm:layoutNode name="childtext" styleLbl="solidFgAcc1">
              <dgm:varLst>
                <dgm:chMax/>
                <dgm:chPref val="0"/>
                <dgm:bulletEnabled val="1"/>
              </dgm:varLst>
              <dgm:choose name="Name33">
                <dgm:if name="Name34" func="var" arg="dir" op="equ" val="norm">
                  <dgm:alg type="tx">
                    <dgm:param type="parTxLTRAlign" val="l"/>
                    <dgm:param type="txAnchorVertCh" val="t"/>
                  </dgm:alg>
                </dgm:if>
                <dgm:else name="Name35">
                  <dgm:alg type="tx">
                    <dgm:param type="parTxLTRAlign" val="r"/>
                    <dgm:param type="shpTxLTRAlignCh" val="r"/>
                    <dgm:param type="txAnchorVertCh" val="t"/>
                  </dgm:alg>
                </dgm:else>
              </dgm:choose>
              <dgm:shape xmlns:r="http://schemas.openxmlformats.org/officeDocument/2006/relationships" type="rect" r:blip="">
                <dgm:adjLst/>
              </dgm:shape>
              <dgm:presOf axis="des"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dgm:if>
        <dgm:else name="Name36">
          <dgm:layoutNode name="parallelogramComposite">
            <dgm:alg type="composite">
              <dgm:param type="ar" val="50"/>
            </dgm:alg>
            <dgm:shape xmlns:r="http://schemas.openxmlformats.org/officeDocument/2006/relationships" r:blip="">
              <dgm:adjLst/>
            </dgm:shape>
            <dgm:constrLst>
              <dgm:constr type="l" for="ch" forName="parallelogram1" refType="w" fact="0"/>
              <dgm:constr type="t" for="ch" forName="parallelogram1" refType="h" fact="0"/>
              <dgm:constr type="w" for="ch" forName="parallelogram1" refType="w" fact="0.12"/>
              <dgm:constr type="h" for="ch" forName="parallelogram1" refType="h"/>
              <dgm:constr type="l" for="ch" forName="parallelogram2" refType="w" fact="0.127"/>
              <dgm:constr type="t" for="ch" forName="parallelogram2" refType="h" fact="0"/>
              <dgm:constr type="w" for="ch" forName="parallelogram2" refType="w" fact="0.12"/>
              <dgm:constr type="h" for="ch" forName="parallelogram2" refType="h"/>
              <dgm:constr type="l" for="ch" forName="parallelogram3" refType="w" fact="0.254"/>
              <dgm:constr type="t" for="ch" forName="parallelogram3" refType="h" fact="0"/>
              <dgm:constr type="w" for="ch" forName="parallelogram3" refType="w" fact="0.12"/>
              <dgm:constr type="h" for="ch" forName="parallelogram3" refType="h"/>
              <dgm:constr type="l" for="ch" forName="parallelogram4" refType="w" fact="0.381"/>
              <dgm:constr type="t" for="ch" forName="parallelogram4" refType="h" fact="0"/>
              <dgm:constr type="w" for="ch" forName="parallelogram4" refType="w" fact="0.12"/>
              <dgm:constr type="h" for="ch" forName="parallelogram4" refType="h"/>
              <dgm:constr type="l" for="ch" forName="parallelogram5" refType="w" fact="0.508"/>
              <dgm:constr type="t" for="ch" forName="parallelogram5" refType="h" fact="0"/>
              <dgm:constr type="w" for="ch" forName="parallelogram5" refType="w" fact="0.12"/>
              <dgm:constr type="h" for="ch" forName="parallelogram5" refType="h"/>
              <dgm:constr type="l" for="ch" forName="parallelogram6" refType="w" fact="0.635"/>
              <dgm:constr type="t" for="ch" forName="parallelogram6" refType="h" fact="0"/>
              <dgm:constr type="w" for="ch" forName="parallelogram6" refType="w" fact="0.12"/>
              <dgm:constr type="h" for="ch" forName="parallelogram6" refType="h"/>
              <dgm:constr type="l" for="ch" forName="parallelogram7" refType="w" fact="0.762"/>
              <dgm:constr type="t" for="ch" forName="parallelogram7" refType="h" fact="0"/>
              <dgm:constr type="w" for="ch" forName="parallelogram7" refType="w" fact="0.12"/>
              <dgm:constr type="h" for="ch" forName="parallelogram7" refType="h"/>
            </dgm:constrLst>
            <dgm:ruleLst/>
            <dgm:layoutNode name="parallelogram1" styleLbl="alignNode1">
              <dgm:alg type="sp"/>
              <dgm:shape xmlns:r="http://schemas.openxmlformats.org/officeDocument/2006/relationships" type="parallelogram" r:blip="">
                <dgm:adjLst>
                  <dgm:adj idx="1" val="1.4084"/>
                </dgm:adjLst>
              </dgm:shape>
              <dgm:presOf/>
            </dgm:layoutNode>
            <dgm:layoutNode name="parallelogram2" styleLbl="alignNode1">
              <dgm:alg type="sp"/>
              <dgm:shape xmlns:r="http://schemas.openxmlformats.org/officeDocument/2006/relationships" type="parallelogram" r:blip="">
                <dgm:adjLst>
                  <dgm:adj idx="1" val="1.4084"/>
                </dgm:adjLst>
              </dgm:shape>
              <dgm:presOf/>
            </dgm:layoutNode>
            <dgm:layoutNode name="parallelogram3" styleLbl="alignNode1">
              <dgm:alg type="sp"/>
              <dgm:shape xmlns:r="http://schemas.openxmlformats.org/officeDocument/2006/relationships" type="parallelogram" r:blip="">
                <dgm:adjLst>
                  <dgm:adj idx="1" val="1.4084"/>
                </dgm:adjLst>
              </dgm:shape>
              <dgm:presOf/>
            </dgm:layoutNode>
            <dgm:layoutNode name="parallelogram4" styleLbl="alignNode1">
              <dgm:alg type="sp"/>
              <dgm:shape xmlns:r="http://schemas.openxmlformats.org/officeDocument/2006/relationships" type="parallelogram" r:blip="">
                <dgm:adjLst>
                  <dgm:adj idx="1" val="1.4084"/>
                </dgm:adjLst>
              </dgm:shape>
              <dgm:presOf/>
            </dgm:layoutNode>
            <dgm:layoutNode name="parallelogram5" styleLbl="alignNode1">
              <dgm:alg type="sp"/>
              <dgm:shape xmlns:r="http://schemas.openxmlformats.org/officeDocument/2006/relationships" type="parallelogram" r:blip="">
                <dgm:adjLst>
                  <dgm:adj idx="1" val="1.4084"/>
                </dgm:adjLst>
              </dgm:shape>
              <dgm:presOf/>
            </dgm:layoutNode>
            <dgm:layoutNode name="parallelogram6" styleLbl="alignNode1">
              <dgm:alg type="sp"/>
              <dgm:shape xmlns:r="http://schemas.openxmlformats.org/officeDocument/2006/relationships" type="parallelogram" r:blip="">
                <dgm:adjLst>
                  <dgm:adj idx="1" val="1.4084"/>
                </dgm:adjLst>
              </dgm:shape>
              <dgm:presOf/>
            </dgm:layoutNode>
            <dgm:layoutNode name="parallelogram7" styleLbl="alignNode1">
              <dgm:alg type="sp"/>
              <dgm:shape xmlns:r="http://schemas.openxmlformats.org/officeDocument/2006/relationships" type="parallelogram" r:blip="">
                <dgm:adjLst>
                  <dgm:adj idx="1" val="1.4084"/>
                </dgm:adjLst>
              </dgm:shape>
              <dgm:presOf/>
            </dgm:layoutNode>
          </dgm:layoutNode>
        </dgm:else>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DB1B9D-5FD8-46B1-A173-F00497598741}" type="datetimeFigureOut">
              <a:rPr lang="en-US" smtClean="0"/>
              <a:t>7/16/2020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17142BC-A7BD-4276-975D-6351998F7C85}" type="slidenum">
              <a:rPr lang="en-US" smtClean="0"/>
              <a:t>‹#›</a:t>
            </a:fld>
            <a:endParaRPr lang="en-US" dirty="0"/>
          </a:p>
        </p:txBody>
      </p:sp>
    </p:spTree>
    <p:extLst>
      <p:ext uri="{BB962C8B-B14F-4D97-AF65-F5344CB8AC3E}">
        <p14:creationId xmlns:p14="http://schemas.microsoft.com/office/powerpoint/2010/main" val="23444892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a:t>Click to edit Master title style</a:t>
            </a:r>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63442AB9-C8CA-420F-B42A-18C2D699071B}" type="datetime1">
              <a:rPr lang="en-US" smtClean="0"/>
              <a:t>7/16/2020</a:t>
            </a:fld>
            <a:endParaRPr lang="en-US" dirty="0"/>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61DFFBC-BDEB-417F-BF84-663A45C20646}" type="datetime1">
              <a:rPr lang="en-US" smtClean="0"/>
              <a:t>7/16/2020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D8071AC1-DFE2-4CEB-A839-7F430962ACC4}" type="datetime1">
              <a:rPr lang="en-US" smtClean="0"/>
              <a:t>7/16/2020</a:t>
            </a:fld>
            <a:endParaRPr lang="en-US" dirty="0"/>
          </a:p>
        </p:txBody>
      </p:sp>
      <p:sp>
        <p:nvSpPr>
          <p:cNvPr id="5" name="Footer Placeholder 4"/>
          <p:cNvSpPr>
            <a:spLocks noGrp="1"/>
          </p:cNvSpPr>
          <p:nvPr>
            <p:ph type="ftr" sz="quarter" idx="11"/>
          </p:nvPr>
        </p:nvSpPr>
        <p:spPr>
          <a:xfrm>
            <a:off x="774923" y="5951811"/>
            <a:ext cx="7896279" cy="365125"/>
          </a:xfrm>
        </p:spPr>
        <p:txBody>
          <a:bodyPr/>
          <a:lstStyle/>
          <a:p>
            <a:endParaRPr lang="en-US" dirty="0"/>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p>
        </p:txBody>
      </p:sp>
      <p:sp>
        <p:nvSpPr>
          <p:cNvPr id="3" name="Content Placeholder 2"/>
          <p:cNvSpPr>
            <a:spLocks noGrp="1"/>
          </p:cNvSpPr>
          <p:nvPr>
            <p:ph idx="1"/>
          </p:nvPr>
        </p:nvSpPr>
        <p:spPr>
          <a:xfrm>
            <a:off x="581192" y="2180496"/>
            <a:ext cx="11029615" cy="3678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E2F9C0F-A549-4116-ADE7-EA08C05540C8}" type="datetime1">
              <a:rPr lang="en-US" smtClean="0"/>
              <a:t>7/16/2020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558300" y="5956137"/>
            <a:ext cx="1052508"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7C9EEE4F-EA2D-4584-9DE7-EC300D9E7B04}" type="datetime1">
              <a:rPr lang="en-US" smtClean="0"/>
              <a:t>7/16/2020</a:t>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4EBE59C-38C6-435B-909F-6BC5D2F90092}" type="datetime1">
              <a:rPr lang="en-US" smtClean="0"/>
              <a:t>7/16/2020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a:t>Click to edit Master title style</a:t>
            </a:r>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94B3F88-5DA5-47A3-A95A-FEF6AF43E84E}" type="datetime1">
              <a:rPr lang="en-US" smtClean="0"/>
              <a:t>7/16/2020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p>
        </p:txBody>
      </p:sp>
      <p:sp>
        <p:nvSpPr>
          <p:cNvPr id="3" name="Date Placeholder 2"/>
          <p:cNvSpPr>
            <a:spLocks noGrp="1"/>
          </p:cNvSpPr>
          <p:nvPr>
            <p:ph type="dt" sz="half" idx="10"/>
          </p:nvPr>
        </p:nvSpPr>
        <p:spPr/>
        <p:txBody>
          <a:bodyPr/>
          <a:lstStyle/>
          <a:p>
            <a:fld id="{A0BB3716-29F6-49DE-A213-3937CA580F20}" type="datetime1">
              <a:rPr lang="en-US" smtClean="0"/>
              <a:t>7/16/2020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A1B02A8-9935-43BE-936D-943169608636}" type="datetime1">
              <a:rPr lang="en-US" smtClean="0"/>
              <a:t>7/16/2020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3518B405-B3F7-4586-BE59-DF6DE834F5F3}" type="datetime1">
              <a:rPr lang="en-US" smtClean="0"/>
              <a:t>7/16/2020</a:t>
            </a:fld>
            <a:endParaRPr lang="en-US" dirty="0"/>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9376EAD-3739-455C-929C-D58B69B73424}" type="datetime1">
              <a:rPr lang="en-US" smtClean="0"/>
              <a:t>7/16/2020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EDBAC8D9-C124-4B74-9CB9-474FDD0AD4C5}" type="datetime1">
              <a:rPr lang="en-US" smtClean="0"/>
              <a:t>7/16/2020</a:t>
            </a:fld>
            <a:endParaRPr lang="en-US" dirty="0"/>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dirty="0"/>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D57F1E4F-1CFF-5643-939E-217C01CDF565}" type="slidenum">
              <a:rPr lang="en-US" dirty="0"/>
              <a:pPr/>
              <a:t>‹#›</a:t>
            </a:fld>
            <a:endParaRPr lang="en-US" dirty="0"/>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1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45.png"/></Relationships>
</file>

<file path=ppt/slides/_rels/slide1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1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1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55.png"/><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57.png"/><Relationship Id="rId4" Type="http://schemas.openxmlformats.org/officeDocument/2006/relationships/image" Target="../media/image56.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2.png"/><Relationship Id="rId3" Type="http://schemas.openxmlformats.org/officeDocument/2006/relationships/diagramLayout" Target="../diagrams/layout1.xml"/><Relationship Id="rId7" Type="http://schemas.openxmlformats.org/officeDocument/2006/relationships/image" Target="../media/image6.png"/><Relationship Id="rId12" Type="http://schemas.openxmlformats.org/officeDocument/2006/relationships/image" Target="../media/image11.sv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11" Type="http://schemas.openxmlformats.org/officeDocument/2006/relationships/image" Target="../media/image10.png"/><Relationship Id="rId5" Type="http://schemas.openxmlformats.org/officeDocument/2006/relationships/diagramColors" Target="../diagrams/colors1.xml"/><Relationship Id="rId10" Type="http://schemas.openxmlformats.org/officeDocument/2006/relationships/image" Target="../media/image9.svg"/><Relationship Id="rId4" Type="http://schemas.openxmlformats.org/officeDocument/2006/relationships/diagramQuickStyle" Target="../diagrams/quickStyle1.xml"/><Relationship Id="rId9" Type="http://schemas.openxmlformats.org/officeDocument/2006/relationships/image" Target="../media/image8.png"/><Relationship Id="rId14" Type="http://schemas.openxmlformats.org/officeDocument/2006/relationships/image" Target="../media/image13.svg"/></Relationships>
</file>

<file path=ppt/slides/_rels/slide5.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diagramColors" Target="../diagrams/colors2.xml"/><Relationship Id="rId11" Type="http://schemas.openxmlformats.org/officeDocument/2006/relationships/image" Target="../media/image18.png"/><Relationship Id="rId5" Type="http://schemas.openxmlformats.org/officeDocument/2006/relationships/diagramQuickStyle" Target="../diagrams/quickStyle2.xml"/><Relationship Id="rId10" Type="http://schemas.openxmlformats.org/officeDocument/2006/relationships/image" Target="../media/image17.png"/><Relationship Id="rId4" Type="http://schemas.openxmlformats.org/officeDocument/2006/relationships/diagramLayout" Target="../diagrams/layout2.xml"/><Relationship Id="rId9" Type="http://schemas.openxmlformats.org/officeDocument/2006/relationships/image" Target="../media/image16.png"/></Relationships>
</file>

<file path=ppt/slides/_rels/slide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4" name="Rectangle 53">
            <a:extLst>
              <a:ext uri="{FF2B5EF4-FFF2-40B4-BE49-F238E27FC236}">
                <a16:creationId xmlns:a16="http://schemas.microsoft.com/office/drawing/2014/main" id="{683F1FFD-1AA8-4EC2-97B9-FEC7564F48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7" name="Picture 36" descr="A circuit board digital representations with numbers and lines">
            <a:extLst>
              <a:ext uri="{FF2B5EF4-FFF2-40B4-BE49-F238E27FC236}">
                <a16:creationId xmlns:a16="http://schemas.microsoft.com/office/drawing/2014/main" id="{1A3477DC-B338-4F74-BC24-AFDF096E5A7F}"/>
              </a:ext>
            </a:extLst>
          </p:cNvPr>
          <p:cNvPicPr>
            <a:picLocks noChangeAspect="1"/>
          </p:cNvPicPr>
          <p:nvPr/>
        </p:nvPicPr>
        <p:blipFill rotWithShape="1">
          <a:blip r:embed="rId2"/>
          <a:srcRect l="10509"/>
          <a:stretch/>
        </p:blipFill>
        <p:spPr>
          <a:xfrm>
            <a:off x="446534" y="713664"/>
            <a:ext cx="7498616" cy="5676901"/>
          </a:xfrm>
          <a:prstGeom prst="rect">
            <a:avLst/>
          </a:prstGeom>
        </p:spPr>
      </p:pic>
      <p:sp>
        <p:nvSpPr>
          <p:cNvPr id="56" name="Rectangle 55">
            <a:extLst>
              <a:ext uri="{FF2B5EF4-FFF2-40B4-BE49-F238E27FC236}">
                <a16:creationId xmlns:a16="http://schemas.microsoft.com/office/drawing/2014/main" id="{8FF0F8A7-C9E3-49D9-A67E-09FF582C78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723899"/>
            <a:ext cx="3703320"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7D2DBA70-3C88-4960-B0D4-84FCD42B19DB}"/>
              </a:ext>
            </a:extLst>
          </p:cNvPr>
          <p:cNvSpPr>
            <a:spLocks noGrp="1"/>
          </p:cNvSpPr>
          <p:nvPr>
            <p:ph type="ctrTitle"/>
          </p:nvPr>
        </p:nvSpPr>
        <p:spPr>
          <a:xfrm>
            <a:off x="8391684" y="1613958"/>
            <a:ext cx="3081576" cy="2085869"/>
          </a:xfrm>
        </p:spPr>
        <p:txBody>
          <a:bodyPr>
            <a:normAutofit fontScale="90000"/>
          </a:bodyPr>
          <a:lstStyle/>
          <a:p>
            <a:r>
              <a:rPr lang="en-US" dirty="0">
                <a:solidFill>
                  <a:srgbClr val="FFFFFF"/>
                </a:solidFill>
              </a:rPr>
              <a:t>covid19: </a:t>
            </a:r>
            <a:br>
              <a:rPr lang="en-US" dirty="0">
                <a:solidFill>
                  <a:srgbClr val="FFFFFF"/>
                </a:solidFill>
              </a:rPr>
            </a:br>
            <a:r>
              <a:rPr lang="en-US" dirty="0">
                <a:solidFill>
                  <a:srgbClr val="FFFFFF"/>
                </a:solidFill>
              </a:rPr>
              <a:t>Data modeling by machine learning</a:t>
            </a:r>
          </a:p>
        </p:txBody>
      </p:sp>
      <p:sp>
        <p:nvSpPr>
          <p:cNvPr id="3" name="Subtitle 2">
            <a:extLst>
              <a:ext uri="{FF2B5EF4-FFF2-40B4-BE49-F238E27FC236}">
                <a16:creationId xmlns:a16="http://schemas.microsoft.com/office/drawing/2014/main" id="{1B3254AA-54D7-42C3-86C1-E80F6DF9CA03}"/>
              </a:ext>
            </a:extLst>
          </p:cNvPr>
          <p:cNvSpPr>
            <a:spLocks noGrp="1"/>
          </p:cNvSpPr>
          <p:nvPr>
            <p:ph type="subTitle" idx="1"/>
          </p:nvPr>
        </p:nvSpPr>
        <p:spPr>
          <a:xfrm>
            <a:off x="8290707" y="4828612"/>
            <a:ext cx="3081576" cy="1733655"/>
          </a:xfrm>
        </p:spPr>
        <p:txBody>
          <a:bodyPr>
            <a:normAutofit/>
          </a:bodyPr>
          <a:lstStyle/>
          <a:p>
            <a:pPr algn="ctr"/>
            <a:r>
              <a:rPr lang="en-US" b="1" dirty="0">
                <a:solidFill>
                  <a:srgbClr val="FFFFFF">
                    <a:alpha val="75000"/>
                  </a:srgbClr>
                </a:solidFill>
              </a:rPr>
              <a:t>Catherine </a:t>
            </a:r>
            <a:r>
              <a:rPr lang="en-US" b="1" dirty="0" err="1">
                <a:solidFill>
                  <a:srgbClr val="FFFFFF">
                    <a:alpha val="75000"/>
                  </a:srgbClr>
                </a:solidFill>
              </a:rPr>
              <a:t>Diagama</a:t>
            </a:r>
            <a:r>
              <a:rPr lang="en-US" b="1" dirty="0">
                <a:solidFill>
                  <a:srgbClr val="FFFFFF">
                    <a:alpha val="75000"/>
                  </a:srgbClr>
                </a:solidFill>
              </a:rPr>
              <a:t>-Pedroza</a:t>
            </a:r>
          </a:p>
          <a:p>
            <a:pPr algn="ctr"/>
            <a:r>
              <a:rPr lang="en-US" b="1" dirty="0">
                <a:solidFill>
                  <a:srgbClr val="FFFFFF">
                    <a:alpha val="75000"/>
                  </a:srgbClr>
                </a:solidFill>
              </a:rPr>
              <a:t>Alfredo A españa R</a:t>
            </a:r>
          </a:p>
        </p:txBody>
      </p:sp>
      <p:grpSp>
        <p:nvGrpSpPr>
          <p:cNvPr id="58" name="Group 57">
            <a:extLst>
              <a:ext uri="{FF2B5EF4-FFF2-40B4-BE49-F238E27FC236}">
                <a16:creationId xmlns:a16="http://schemas.microsoft.com/office/drawing/2014/main" id="{A4274C20-A98B-4AC3-B16A-B7F41CB582D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59" name="Rectangle 58">
              <a:extLst>
                <a:ext uri="{FF2B5EF4-FFF2-40B4-BE49-F238E27FC236}">
                  <a16:creationId xmlns:a16="http://schemas.microsoft.com/office/drawing/2014/main" id="{43ECC69B-2243-424A-8237-CF490F8B06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60" name="Rectangle 59">
              <a:extLst>
                <a:ext uri="{FF2B5EF4-FFF2-40B4-BE49-F238E27FC236}">
                  <a16:creationId xmlns:a16="http://schemas.microsoft.com/office/drawing/2014/main" id="{6D2EA3B9-3D17-4510-8464-E74F67267C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61" name="Rectangle 60">
              <a:extLst>
                <a:ext uri="{FF2B5EF4-FFF2-40B4-BE49-F238E27FC236}">
                  <a16:creationId xmlns:a16="http://schemas.microsoft.com/office/drawing/2014/main" id="{AA5DFA43-F31D-4C31-8826-6B40A21CF9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Tree>
    <p:extLst>
      <p:ext uri="{BB962C8B-B14F-4D97-AF65-F5344CB8AC3E}">
        <p14:creationId xmlns:p14="http://schemas.microsoft.com/office/powerpoint/2010/main" val="30983410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0401440-1DC9-4C9E-A3BA-4DECEEB465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screenshot of a cell phone&#10;&#10;Description automatically generated">
            <a:extLst>
              <a:ext uri="{FF2B5EF4-FFF2-40B4-BE49-F238E27FC236}">
                <a16:creationId xmlns:a16="http://schemas.microsoft.com/office/drawing/2014/main" id="{05829BB1-0016-4EBB-B11C-441881F8F3CC}"/>
              </a:ext>
            </a:extLst>
          </p:cNvPr>
          <p:cNvPicPr>
            <a:picLocks noChangeAspect="1"/>
          </p:cNvPicPr>
          <p:nvPr/>
        </p:nvPicPr>
        <p:blipFill>
          <a:blip r:embed="rId2"/>
          <a:stretch>
            <a:fillRect/>
          </a:stretch>
        </p:blipFill>
        <p:spPr>
          <a:xfrm>
            <a:off x="447234" y="575966"/>
            <a:ext cx="11301984" cy="3192809"/>
          </a:xfrm>
          <a:prstGeom prst="rect">
            <a:avLst/>
          </a:prstGeom>
        </p:spPr>
      </p:pic>
      <p:sp>
        <p:nvSpPr>
          <p:cNvPr id="12" name="Rectangle 11">
            <a:extLst>
              <a:ext uri="{FF2B5EF4-FFF2-40B4-BE49-F238E27FC236}">
                <a16:creationId xmlns:a16="http://schemas.microsoft.com/office/drawing/2014/main" id="{36B822CC-7DA9-4417-AA94-64CEB676F0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234" y="4219240"/>
            <a:ext cx="11301984" cy="94997"/>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AFA01E88-71CC-4FF3-9E81-51E0C32B45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234" y="4359623"/>
            <a:ext cx="11303626" cy="2051143"/>
          </a:xfrm>
          <a:prstGeom prst="rect">
            <a:avLst/>
          </a:prstGeom>
          <a:solidFill>
            <a:schemeClr val="tx2"/>
          </a:solidFill>
          <a:ln w="6350" cmpd="sng">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1409311E-1E03-4F9E-8357-F0C0D01F4C4E}"/>
              </a:ext>
            </a:extLst>
          </p:cNvPr>
          <p:cNvSpPr>
            <a:spLocks noGrp="1"/>
          </p:cNvSpPr>
          <p:nvPr>
            <p:ph type="title"/>
          </p:nvPr>
        </p:nvSpPr>
        <p:spPr>
          <a:xfrm>
            <a:off x="679600" y="4596992"/>
            <a:ext cx="3353432" cy="1607013"/>
          </a:xfrm>
        </p:spPr>
        <p:txBody>
          <a:bodyPr anchor="ctr">
            <a:normAutofit/>
          </a:bodyPr>
          <a:lstStyle/>
          <a:p>
            <a:r>
              <a:rPr lang="en-US" dirty="0"/>
              <a:t>polynomial regression model</a:t>
            </a:r>
          </a:p>
        </p:txBody>
      </p:sp>
      <p:sp>
        <p:nvSpPr>
          <p:cNvPr id="3" name="Content Placeholder 2">
            <a:extLst>
              <a:ext uri="{FF2B5EF4-FFF2-40B4-BE49-F238E27FC236}">
                <a16:creationId xmlns:a16="http://schemas.microsoft.com/office/drawing/2014/main" id="{94A2BF35-1EF4-48B6-8A8B-6C31E17CD5A7}"/>
              </a:ext>
            </a:extLst>
          </p:cNvPr>
          <p:cNvSpPr>
            <a:spLocks noGrp="1"/>
          </p:cNvSpPr>
          <p:nvPr>
            <p:ph idx="1"/>
          </p:nvPr>
        </p:nvSpPr>
        <p:spPr>
          <a:xfrm>
            <a:off x="4271491" y="4596992"/>
            <a:ext cx="7240909" cy="1607012"/>
          </a:xfrm>
        </p:spPr>
        <p:txBody>
          <a:bodyPr>
            <a:normAutofit/>
          </a:bodyPr>
          <a:lstStyle/>
          <a:p>
            <a:r>
              <a:rPr lang="en-US" dirty="0">
                <a:solidFill>
                  <a:schemeClr val="bg1"/>
                </a:solidFill>
              </a:rPr>
              <a:t>Using the period of time  to predict the number of infection in USA, Colombia and brazil</a:t>
            </a:r>
          </a:p>
          <a:p>
            <a:endParaRPr lang="en-US" dirty="0">
              <a:solidFill>
                <a:schemeClr val="bg1"/>
              </a:solidFill>
            </a:endParaRPr>
          </a:p>
        </p:txBody>
      </p:sp>
    </p:spTree>
    <p:extLst>
      <p:ext uri="{BB962C8B-B14F-4D97-AF65-F5344CB8AC3E}">
        <p14:creationId xmlns:p14="http://schemas.microsoft.com/office/powerpoint/2010/main" val="2363119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F7F731-93CB-4D08-B6BE-228AB36A27D4}"/>
              </a:ext>
            </a:extLst>
          </p:cNvPr>
          <p:cNvSpPr>
            <a:spLocks noGrp="1"/>
          </p:cNvSpPr>
          <p:nvPr>
            <p:ph type="title"/>
          </p:nvPr>
        </p:nvSpPr>
        <p:spPr>
          <a:xfrm>
            <a:off x="581191" y="1166696"/>
            <a:ext cx="11029616" cy="1013800"/>
          </a:xfrm>
        </p:spPr>
        <p:txBody>
          <a:bodyPr>
            <a:normAutofit fontScale="90000"/>
          </a:bodyPr>
          <a:lstStyle/>
          <a:p>
            <a:r>
              <a:rPr lang="en-US" dirty="0"/>
              <a:t>polynomial regression model</a:t>
            </a:r>
            <a:br>
              <a:rPr lang="en-US" dirty="0"/>
            </a:br>
            <a:r>
              <a:rPr lang="en-US" dirty="0"/>
              <a:t>Using the period of time  to predict the number of infection in </a:t>
            </a:r>
            <a:r>
              <a:rPr lang="en-US" dirty="0" err="1"/>
              <a:t>U.s.A</a:t>
            </a:r>
            <a:r>
              <a:rPr lang="en-US" dirty="0"/>
              <a:t>, Colombia and brazil</a:t>
            </a:r>
            <a:br>
              <a:rPr lang="en-US" dirty="0"/>
            </a:br>
            <a:endParaRPr lang="en-US" dirty="0"/>
          </a:p>
        </p:txBody>
      </p:sp>
      <p:pic>
        <p:nvPicPr>
          <p:cNvPr id="9" name="Picture 8" descr="A screenshot of a cell phone&#10;&#10;Description automatically generated">
            <a:extLst>
              <a:ext uri="{FF2B5EF4-FFF2-40B4-BE49-F238E27FC236}">
                <a16:creationId xmlns:a16="http://schemas.microsoft.com/office/drawing/2014/main" id="{8955196A-3536-4440-B6C2-55E9E2FBB337}"/>
              </a:ext>
            </a:extLst>
          </p:cNvPr>
          <p:cNvPicPr>
            <a:picLocks noChangeAspect="1"/>
          </p:cNvPicPr>
          <p:nvPr/>
        </p:nvPicPr>
        <p:blipFill>
          <a:blip r:embed="rId2"/>
          <a:stretch>
            <a:fillRect/>
          </a:stretch>
        </p:blipFill>
        <p:spPr>
          <a:xfrm>
            <a:off x="372836" y="2180496"/>
            <a:ext cx="3609401" cy="2186717"/>
          </a:xfrm>
          <a:prstGeom prst="rect">
            <a:avLst/>
          </a:prstGeom>
        </p:spPr>
      </p:pic>
      <p:pic>
        <p:nvPicPr>
          <p:cNvPr id="11" name="Picture 10" descr="A picture containing screenshot&#10;&#10;Description automatically generated">
            <a:extLst>
              <a:ext uri="{FF2B5EF4-FFF2-40B4-BE49-F238E27FC236}">
                <a16:creationId xmlns:a16="http://schemas.microsoft.com/office/drawing/2014/main" id="{BEA50618-3B3B-400E-BE92-BB9FF666DB8D}"/>
              </a:ext>
            </a:extLst>
          </p:cNvPr>
          <p:cNvPicPr>
            <a:picLocks noChangeAspect="1"/>
          </p:cNvPicPr>
          <p:nvPr/>
        </p:nvPicPr>
        <p:blipFill>
          <a:blip r:embed="rId3"/>
          <a:stretch>
            <a:fillRect/>
          </a:stretch>
        </p:blipFill>
        <p:spPr>
          <a:xfrm>
            <a:off x="165482" y="4493463"/>
            <a:ext cx="3757275" cy="2162584"/>
          </a:xfrm>
          <a:prstGeom prst="rect">
            <a:avLst/>
          </a:prstGeom>
        </p:spPr>
      </p:pic>
      <p:cxnSp>
        <p:nvCxnSpPr>
          <p:cNvPr id="13" name="Straight Connector 12">
            <a:extLst>
              <a:ext uri="{FF2B5EF4-FFF2-40B4-BE49-F238E27FC236}">
                <a16:creationId xmlns:a16="http://schemas.microsoft.com/office/drawing/2014/main" id="{79907085-8FE0-4AC9-812B-962ABABB42C3}"/>
              </a:ext>
            </a:extLst>
          </p:cNvPr>
          <p:cNvCxnSpPr/>
          <p:nvPr/>
        </p:nvCxnSpPr>
        <p:spPr>
          <a:xfrm>
            <a:off x="4126809" y="1900238"/>
            <a:ext cx="0" cy="5079206"/>
          </a:xfrm>
          <a:prstGeom prst="line">
            <a:avLst/>
          </a:prstGeom>
        </p:spPr>
        <p:style>
          <a:lnRef idx="1">
            <a:schemeClr val="dk1"/>
          </a:lnRef>
          <a:fillRef idx="0">
            <a:schemeClr val="dk1"/>
          </a:fillRef>
          <a:effectRef idx="0">
            <a:schemeClr val="dk1"/>
          </a:effectRef>
          <a:fontRef idx="minor">
            <a:schemeClr val="tx1"/>
          </a:fontRef>
        </p:style>
      </p:cxnSp>
      <p:pic>
        <p:nvPicPr>
          <p:cNvPr id="15" name="Picture 14" descr="A picture containing screenshot&#10;&#10;Description automatically generated">
            <a:extLst>
              <a:ext uri="{FF2B5EF4-FFF2-40B4-BE49-F238E27FC236}">
                <a16:creationId xmlns:a16="http://schemas.microsoft.com/office/drawing/2014/main" id="{8B4EE38F-F781-4E8C-AA93-25384A51EC03}"/>
              </a:ext>
            </a:extLst>
          </p:cNvPr>
          <p:cNvPicPr>
            <a:picLocks noChangeAspect="1"/>
          </p:cNvPicPr>
          <p:nvPr/>
        </p:nvPicPr>
        <p:blipFill>
          <a:blip r:embed="rId4"/>
          <a:stretch>
            <a:fillRect/>
          </a:stretch>
        </p:blipFill>
        <p:spPr>
          <a:xfrm>
            <a:off x="4330861" y="4448864"/>
            <a:ext cx="3652693" cy="2207183"/>
          </a:xfrm>
          <a:prstGeom prst="rect">
            <a:avLst/>
          </a:prstGeom>
        </p:spPr>
      </p:pic>
      <p:pic>
        <p:nvPicPr>
          <p:cNvPr id="17" name="Picture 16" descr="A screenshot of a cell phone&#10;&#10;Description automatically generated">
            <a:extLst>
              <a:ext uri="{FF2B5EF4-FFF2-40B4-BE49-F238E27FC236}">
                <a16:creationId xmlns:a16="http://schemas.microsoft.com/office/drawing/2014/main" id="{2D29A01D-BD3A-45E0-8B6A-4259A066D237}"/>
              </a:ext>
            </a:extLst>
          </p:cNvPr>
          <p:cNvPicPr>
            <a:picLocks noChangeAspect="1"/>
          </p:cNvPicPr>
          <p:nvPr/>
        </p:nvPicPr>
        <p:blipFill>
          <a:blip r:embed="rId5"/>
          <a:stretch>
            <a:fillRect/>
          </a:stretch>
        </p:blipFill>
        <p:spPr>
          <a:xfrm>
            <a:off x="4126809" y="1997094"/>
            <a:ext cx="4647042" cy="2286068"/>
          </a:xfrm>
          <a:prstGeom prst="rect">
            <a:avLst/>
          </a:prstGeom>
        </p:spPr>
      </p:pic>
      <p:cxnSp>
        <p:nvCxnSpPr>
          <p:cNvPr id="18" name="Straight Connector 17">
            <a:extLst>
              <a:ext uri="{FF2B5EF4-FFF2-40B4-BE49-F238E27FC236}">
                <a16:creationId xmlns:a16="http://schemas.microsoft.com/office/drawing/2014/main" id="{302601F6-DD25-4354-A5E8-794FDADE4097}"/>
              </a:ext>
            </a:extLst>
          </p:cNvPr>
          <p:cNvCxnSpPr/>
          <p:nvPr/>
        </p:nvCxnSpPr>
        <p:spPr>
          <a:xfrm>
            <a:off x="8396814" y="1743559"/>
            <a:ext cx="0" cy="5079206"/>
          </a:xfrm>
          <a:prstGeom prst="line">
            <a:avLst/>
          </a:prstGeom>
        </p:spPr>
        <p:style>
          <a:lnRef idx="1">
            <a:schemeClr val="dk1"/>
          </a:lnRef>
          <a:fillRef idx="0">
            <a:schemeClr val="dk1"/>
          </a:fillRef>
          <a:effectRef idx="0">
            <a:schemeClr val="dk1"/>
          </a:effectRef>
          <a:fontRef idx="minor">
            <a:schemeClr val="tx1"/>
          </a:fontRef>
        </p:style>
      </p:cxnSp>
      <p:pic>
        <p:nvPicPr>
          <p:cNvPr id="20" name="Picture 19" descr="A screenshot of a cell phone&#10;&#10;Description automatically generated">
            <a:extLst>
              <a:ext uri="{FF2B5EF4-FFF2-40B4-BE49-F238E27FC236}">
                <a16:creationId xmlns:a16="http://schemas.microsoft.com/office/drawing/2014/main" id="{9291514E-B65B-49AF-99AB-38EE1C710B4D}"/>
              </a:ext>
            </a:extLst>
          </p:cNvPr>
          <p:cNvPicPr>
            <a:picLocks noChangeAspect="1"/>
          </p:cNvPicPr>
          <p:nvPr/>
        </p:nvPicPr>
        <p:blipFill>
          <a:blip r:embed="rId6"/>
          <a:stretch>
            <a:fillRect/>
          </a:stretch>
        </p:blipFill>
        <p:spPr>
          <a:xfrm>
            <a:off x="8564339" y="4439841"/>
            <a:ext cx="3391389" cy="2207183"/>
          </a:xfrm>
          <a:prstGeom prst="rect">
            <a:avLst/>
          </a:prstGeom>
        </p:spPr>
      </p:pic>
      <p:pic>
        <p:nvPicPr>
          <p:cNvPr id="22" name="Picture 21" descr="A screenshot of a cell phone&#10;&#10;Description automatically generated">
            <a:extLst>
              <a:ext uri="{FF2B5EF4-FFF2-40B4-BE49-F238E27FC236}">
                <a16:creationId xmlns:a16="http://schemas.microsoft.com/office/drawing/2014/main" id="{50E61E71-F314-47A7-B52F-2F6710709B6F}"/>
              </a:ext>
            </a:extLst>
          </p:cNvPr>
          <p:cNvPicPr>
            <a:picLocks noChangeAspect="1"/>
          </p:cNvPicPr>
          <p:nvPr/>
        </p:nvPicPr>
        <p:blipFill>
          <a:blip r:embed="rId7"/>
          <a:stretch>
            <a:fillRect/>
          </a:stretch>
        </p:blipFill>
        <p:spPr>
          <a:xfrm>
            <a:off x="8496000" y="2072546"/>
            <a:ext cx="3528068" cy="2210615"/>
          </a:xfrm>
          <a:prstGeom prst="rect">
            <a:avLst/>
          </a:prstGeom>
        </p:spPr>
      </p:pic>
      <p:sp>
        <p:nvSpPr>
          <p:cNvPr id="23" name="TextBox 22">
            <a:extLst>
              <a:ext uri="{FF2B5EF4-FFF2-40B4-BE49-F238E27FC236}">
                <a16:creationId xmlns:a16="http://schemas.microsoft.com/office/drawing/2014/main" id="{6C237CA3-25BF-447A-9962-D8A536FD38C3}"/>
              </a:ext>
            </a:extLst>
          </p:cNvPr>
          <p:cNvSpPr txBox="1"/>
          <p:nvPr/>
        </p:nvSpPr>
        <p:spPr>
          <a:xfrm>
            <a:off x="1836506" y="1853338"/>
            <a:ext cx="914400" cy="369332"/>
          </a:xfrm>
          <a:prstGeom prst="rect">
            <a:avLst/>
          </a:prstGeom>
          <a:noFill/>
        </p:spPr>
        <p:txBody>
          <a:bodyPr wrap="square" rtlCol="0">
            <a:spAutoFit/>
          </a:bodyPr>
          <a:lstStyle/>
          <a:p>
            <a:r>
              <a:rPr lang="en-US" dirty="0"/>
              <a:t>U.S.A </a:t>
            </a:r>
          </a:p>
        </p:txBody>
      </p:sp>
      <p:sp>
        <p:nvSpPr>
          <p:cNvPr id="24" name="TextBox 23">
            <a:extLst>
              <a:ext uri="{FF2B5EF4-FFF2-40B4-BE49-F238E27FC236}">
                <a16:creationId xmlns:a16="http://schemas.microsoft.com/office/drawing/2014/main" id="{25ADA403-63BC-4FBF-BFAE-F788A10E6BB7}"/>
              </a:ext>
            </a:extLst>
          </p:cNvPr>
          <p:cNvSpPr txBox="1"/>
          <p:nvPr/>
        </p:nvSpPr>
        <p:spPr>
          <a:xfrm>
            <a:off x="5804612" y="1831392"/>
            <a:ext cx="914400" cy="369332"/>
          </a:xfrm>
          <a:prstGeom prst="rect">
            <a:avLst/>
          </a:prstGeom>
          <a:noFill/>
        </p:spPr>
        <p:txBody>
          <a:bodyPr wrap="square" rtlCol="0">
            <a:spAutoFit/>
          </a:bodyPr>
          <a:lstStyle/>
          <a:p>
            <a:r>
              <a:rPr lang="en-US" dirty="0"/>
              <a:t>Brazil </a:t>
            </a:r>
          </a:p>
        </p:txBody>
      </p:sp>
      <p:sp>
        <p:nvSpPr>
          <p:cNvPr id="25" name="TextBox 24">
            <a:extLst>
              <a:ext uri="{FF2B5EF4-FFF2-40B4-BE49-F238E27FC236}">
                <a16:creationId xmlns:a16="http://schemas.microsoft.com/office/drawing/2014/main" id="{AE211F47-83B3-4CEC-B752-3F850ED982B1}"/>
              </a:ext>
            </a:extLst>
          </p:cNvPr>
          <p:cNvSpPr txBox="1"/>
          <p:nvPr/>
        </p:nvSpPr>
        <p:spPr>
          <a:xfrm>
            <a:off x="9621685" y="1874449"/>
            <a:ext cx="1384767" cy="369332"/>
          </a:xfrm>
          <a:prstGeom prst="rect">
            <a:avLst/>
          </a:prstGeom>
          <a:noFill/>
        </p:spPr>
        <p:txBody>
          <a:bodyPr wrap="square" rtlCol="0">
            <a:spAutoFit/>
          </a:bodyPr>
          <a:lstStyle/>
          <a:p>
            <a:r>
              <a:rPr lang="en-US" dirty="0"/>
              <a:t>Colombia </a:t>
            </a:r>
          </a:p>
        </p:txBody>
      </p:sp>
    </p:spTree>
    <p:extLst>
      <p:ext uri="{BB962C8B-B14F-4D97-AF65-F5344CB8AC3E}">
        <p14:creationId xmlns:p14="http://schemas.microsoft.com/office/powerpoint/2010/main" val="7697694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9AA9F65-94B8-41A5-A7FF-23D2CFB116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7E8B0F8E-3F6C-4541-B9C1-774D80A088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7A45F5BC-32D1-41CD-B270-C46F18CA1A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CE57EE13-72B0-4FFA-ACE1-EBDE89340E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328C565D-A991-4381-AC37-76A58A4A12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F9DC395-1CC5-412D-8E61-2605CD6DCE54}"/>
              </a:ext>
            </a:extLst>
          </p:cNvPr>
          <p:cNvSpPr>
            <a:spLocks noGrp="1"/>
          </p:cNvSpPr>
          <p:nvPr>
            <p:ph type="title"/>
          </p:nvPr>
        </p:nvSpPr>
        <p:spPr>
          <a:xfrm>
            <a:off x="4449960" y="1507414"/>
            <a:ext cx="7295507" cy="3703320"/>
          </a:xfrm>
        </p:spPr>
        <p:txBody>
          <a:bodyPr vert="horz" lIns="91440" tIns="45720" rIns="91440" bIns="45720" rtlCol="0" anchor="ctr">
            <a:normAutofit/>
          </a:bodyPr>
          <a:lstStyle/>
          <a:p>
            <a:r>
              <a:rPr lang="en-US" sz="4800" dirty="0">
                <a:solidFill>
                  <a:schemeClr val="accent1"/>
                </a:solidFill>
              </a:rPr>
              <a:t>Country Analysis: </a:t>
            </a:r>
          </a:p>
        </p:txBody>
      </p:sp>
      <p:sp>
        <p:nvSpPr>
          <p:cNvPr id="3" name="Content Placeholder 2">
            <a:extLst>
              <a:ext uri="{FF2B5EF4-FFF2-40B4-BE49-F238E27FC236}">
                <a16:creationId xmlns:a16="http://schemas.microsoft.com/office/drawing/2014/main" id="{99B7CB38-CC84-4A48-A105-4F380F440736}"/>
              </a:ext>
            </a:extLst>
          </p:cNvPr>
          <p:cNvSpPr>
            <a:spLocks noGrp="1"/>
          </p:cNvSpPr>
          <p:nvPr>
            <p:ph idx="1"/>
          </p:nvPr>
        </p:nvSpPr>
        <p:spPr>
          <a:xfrm>
            <a:off x="444342" y="1507414"/>
            <a:ext cx="3330781" cy="3703320"/>
          </a:xfrm>
          <a:ln w="57150">
            <a:noFill/>
          </a:ln>
        </p:spPr>
        <p:txBody>
          <a:bodyPr vert="horz" lIns="91440" tIns="45720" rIns="91440" bIns="45720" rtlCol="0" anchor="ctr">
            <a:normAutofit/>
          </a:bodyPr>
          <a:lstStyle/>
          <a:p>
            <a:pPr marL="0" indent="0" algn="r">
              <a:buNone/>
            </a:pPr>
            <a:r>
              <a:rPr lang="en-US" sz="2000" cap="all" dirty="0">
                <a:solidFill>
                  <a:schemeClr val="accent2"/>
                </a:solidFill>
              </a:rPr>
              <a:t>Using data series in order to create a countries classifications by death per million (DPM) </a:t>
            </a:r>
          </a:p>
        </p:txBody>
      </p:sp>
      <p:sp>
        <p:nvSpPr>
          <p:cNvPr id="18" name="Rectangle 17">
            <a:extLst>
              <a:ext uri="{FF2B5EF4-FFF2-40B4-BE49-F238E27FC236}">
                <a16:creationId xmlns:a16="http://schemas.microsoft.com/office/drawing/2014/main" id="{B7180431-F4DE-415D-BCBB-9316423C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3642"/>
            <a:ext cx="11298933" cy="512708"/>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a:extLst>
              <a:ext uri="{FF2B5EF4-FFF2-40B4-BE49-F238E27FC236}">
                <a16:creationId xmlns:a16="http://schemas.microsoft.com/office/drawing/2014/main" id="{EEABD997-5EF9-4E9B-AFBB-F6DFAAF3AD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V="1">
            <a:off x="2209064" y="3329711"/>
            <a:ext cx="3703320" cy="58726"/>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E9AB5EE6-A047-4B18-B998-D46DF3CC36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5878019"/>
            <a:ext cx="11298933" cy="512708"/>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9572545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0">
            <a:extLst>
              <a:ext uri="{FF2B5EF4-FFF2-40B4-BE49-F238E27FC236}">
                <a16:creationId xmlns:a16="http://schemas.microsoft.com/office/drawing/2014/main" id="{636F6DB7-CF8D-494A-82F6-13B58DCA98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2">
            <a:extLst>
              <a:ext uri="{FF2B5EF4-FFF2-40B4-BE49-F238E27FC236}">
                <a16:creationId xmlns:a16="http://schemas.microsoft.com/office/drawing/2014/main" id="{0B7E5194-6E82-4A44-99C3-FE7D87F341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14407"/>
            <a:ext cx="3707477" cy="561177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D6553363-2486-4678-B7DA-6D2FB9C28273}"/>
              </a:ext>
            </a:extLst>
          </p:cNvPr>
          <p:cNvSpPr>
            <a:spLocks noGrp="1"/>
          </p:cNvSpPr>
          <p:nvPr>
            <p:ph type="title"/>
          </p:nvPr>
        </p:nvSpPr>
        <p:spPr>
          <a:xfrm>
            <a:off x="764110" y="826346"/>
            <a:ext cx="3171905" cy="1013800"/>
          </a:xfrm>
        </p:spPr>
        <p:txBody>
          <a:bodyPr>
            <a:normAutofit/>
          </a:bodyPr>
          <a:lstStyle/>
          <a:p>
            <a:r>
              <a:rPr lang="en-US" sz="2400">
                <a:solidFill>
                  <a:srgbClr val="FFFFFF"/>
                </a:solidFill>
              </a:rPr>
              <a:t>Country Analysis: </a:t>
            </a:r>
            <a:endParaRPr lang="en-US" sz="2400" dirty="0">
              <a:solidFill>
                <a:srgbClr val="FFFFFF"/>
              </a:solidFill>
            </a:endParaRPr>
          </a:p>
        </p:txBody>
      </p:sp>
      <p:grpSp>
        <p:nvGrpSpPr>
          <p:cNvPr id="15" name="Group 14">
            <a:extLst>
              <a:ext uri="{FF2B5EF4-FFF2-40B4-BE49-F238E27FC236}">
                <a16:creationId xmlns:a16="http://schemas.microsoft.com/office/drawing/2014/main" id="{49FCC1E1-84D3-494D-A0A0-286AFA1C301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16" name="Rectangle 15">
              <a:extLst>
                <a:ext uri="{FF2B5EF4-FFF2-40B4-BE49-F238E27FC236}">
                  <a16:creationId xmlns:a16="http://schemas.microsoft.com/office/drawing/2014/main" id="{96E09E90-FF79-402E-AF01-97A279BEAD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16">
              <a:extLst>
                <a:ext uri="{FF2B5EF4-FFF2-40B4-BE49-F238E27FC236}">
                  <a16:creationId xmlns:a16="http://schemas.microsoft.com/office/drawing/2014/main" id="{EC6946F8-4B9B-4C51-9F51-2DB377392C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a:extLst>
                <a:ext uri="{FF2B5EF4-FFF2-40B4-BE49-F238E27FC236}">
                  <a16:creationId xmlns:a16="http://schemas.microsoft.com/office/drawing/2014/main" id="{7B3D2B3D-A285-438C-A344-AED3E46A07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pic>
        <p:nvPicPr>
          <p:cNvPr id="6" name="Picture 5" descr="A screenshot of a social media post&#10;&#10;Description automatically generated">
            <a:extLst>
              <a:ext uri="{FF2B5EF4-FFF2-40B4-BE49-F238E27FC236}">
                <a16:creationId xmlns:a16="http://schemas.microsoft.com/office/drawing/2014/main" id="{42C70CEC-4FB8-4A3B-95B1-1B89026B6835}"/>
              </a:ext>
            </a:extLst>
          </p:cNvPr>
          <p:cNvPicPr>
            <a:picLocks noChangeAspect="1"/>
          </p:cNvPicPr>
          <p:nvPr/>
        </p:nvPicPr>
        <p:blipFill>
          <a:blip r:embed="rId2"/>
          <a:stretch>
            <a:fillRect/>
          </a:stretch>
        </p:blipFill>
        <p:spPr>
          <a:xfrm>
            <a:off x="4878052" y="763290"/>
            <a:ext cx="6328187" cy="3013193"/>
          </a:xfrm>
          <a:prstGeom prst="rect">
            <a:avLst/>
          </a:prstGeom>
        </p:spPr>
      </p:pic>
      <p:graphicFrame>
        <p:nvGraphicFramePr>
          <p:cNvPr id="4" name="Content Placeholder 3">
            <a:extLst>
              <a:ext uri="{FF2B5EF4-FFF2-40B4-BE49-F238E27FC236}">
                <a16:creationId xmlns:a16="http://schemas.microsoft.com/office/drawing/2014/main" id="{41D27310-7514-4A60-B79A-8FF071ADFE23}"/>
              </a:ext>
            </a:extLst>
          </p:cNvPr>
          <p:cNvGraphicFramePr>
            <a:graphicFrameLocks noGrp="1"/>
          </p:cNvGraphicFramePr>
          <p:nvPr>
            <p:ph idx="1"/>
            <p:extLst>
              <p:ext uri="{D42A27DB-BD31-4B8C-83A1-F6EECF244321}">
                <p14:modId xmlns:p14="http://schemas.microsoft.com/office/powerpoint/2010/main" val="3378707261"/>
              </p:ext>
            </p:extLst>
          </p:nvPr>
        </p:nvGraphicFramePr>
        <p:xfrm>
          <a:off x="764110" y="2052084"/>
          <a:ext cx="3033249" cy="385622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extBox 6">
            <a:extLst>
              <a:ext uri="{FF2B5EF4-FFF2-40B4-BE49-F238E27FC236}">
                <a16:creationId xmlns:a16="http://schemas.microsoft.com/office/drawing/2014/main" id="{BBBC8AEE-4748-480F-B96B-03B1571E5EF4}"/>
              </a:ext>
            </a:extLst>
          </p:cNvPr>
          <p:cNvSpPr txBox="1"/>
          <p:nvPr/>
        </p:nvSpPr>
        <p:spPr>
          <a:xfrm>
            <a:off x="1046574" y="5268134"/>
            <a:ext cx="2468319" cy="369332"/>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dirty="0" err="1">
                <a:ln w="0"/>
                <a:solidFill>
                  <a:schemeClr val="bg1"/>
                </a:solidFill>
                <a:effectLst>
                  <a:outerShdw blurRad="38100" dist="19050" dir="2700000" algn="tl" rotWithShape="0">
                    <a:schemeClr val="dk1">
                      <a:alpha val="40000"/>
                    </a:schemeClr>
                  </a:outerShdw>
                </a:effectLst>
              </a:rPr>
              <a:t>Status_label</a:t>
            </a:r>
            <a:endParaRPr lang="en-US" dirty="0">
              <a:ln w="0"/>
              <a:solidFill>
                <a:schemeClr val="bg1"/>
              </a:solidFill>
              <a:effectLst>
                <a:outerShdw blurRad="38100" dist="19050" dir="2700000" algn="tl" rotWithShape="0">
                  <a:schemeClr val="dk1">
                    <a:alpha val="40000"/>
                  </a:schemeClr>
                </a:outerShdw>
              </a:effectLst>
            </a:endParaRPr>
          </a:p>
        </p:txBody>
      </p:sp>
      <p:pic>
        <p:nvPicPr>
          <p:cNvPr id="10" name="Picture 9" descr="A picture containing crossword, drawing&#10;&#10;Description automatically generated">
            <a:extLst>
              <a:ext uri="{FF2B5EF4-FFF2-40B4-BE49-F238E27FC236}">
                <a16:creationId xmlns:a16="http://schemas.microsoft.com/office/drawing/2014/main" id="{01BEA571-39AE-4383-A986-5026FB670043}"/>
              </a:ext>
            </a:extLst>
          </p:cNvPr>
          <p:cNvPicPr>
            <a:picLocks noChangeAspect="1"/>
          </p:cNvPicPr>
          <p:nvPr/>
        </p:nvPicPr>
        <p:blipFill>
          <a:blip r:embed="rId8"/>
          <a:stretch>
            <a:fillRect/>
          </a:stretch>
        </p:blipFill>
        <p:spPr>
          <a:xfrm>
            <a:off x="5694883" y="3704128"/>
            <a:ext cx="4694526" cy="3032940"/>
          </a:xfrm>
          <a:prstGeom prst="rect">
            <a:avLst/>
          </a:prstGeom>
        </p:spPr>
      </p:pic>
      <p:sp>
        <p:nvSpPr>
          <p:cNvPr id="12" name="TextBox 11">
            <a:extLst>
              <a:ext uri="{FF2B5EF4-FFF2-40B4-BE49-F238E27FC236}">
                <a16:creationId xmlns:a16="http://schemas.microsoft.com/office/drawing/2014/main" id="{3531B606-FECE-4AC3-AEA1-AB4B1F53CC12}"/>
              </a:ext>
            </a:extLst>
          </p:cNvPr>
          <p:cNvSpPr txBox="1"/>
          <p:nvPr/>
        </p:nvSpPr>
        <p:spPr>
          <a:xfrm>
            <a:off x="1577167" y="2269887"/>
            <a:ext cx="2664663" cy="369332"/>
          </a:xfrm>
          <a:prstGeom prst="rect">
            <a:avLst/>
          </a:prstGeom>
          <a:noFill/>
        </p:spPr>
        <p:txBody>
          <a:bodyPr wrap="square" rtlCol="0">
            <a:spAutoFit/>
          </a:bodyPr>
          <a:lstStyle/>
          <a:p>
            <a:r>
              <a:rPr lang="en-US" dirty="0">
                <a:solidFill>
                  <a:srgbClr val="FFFEFF"/>
                </a:solidFill>
              </a:rPr>
              <a:t>ETL process </a:t>
            </a:r>
            <a:endParaRPr lang="en-US" dirty="0"/>
          </a:p>
        </p:txBody>
      </p:sp>
    </p:spTree>
    <p:extLst>
      <p:ext uri="{BB962C8B-B14F-4D97-AF65-F5344CB8AC3E}">
        <p14:creationId xmlns:p14="http://schemas.microsoft.com/office/powerpoint/2010/main" val="226360696"/>
      </p:ext>
    </p:extLst>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0D8D371-08D7-4872-B601-46D3D0C76C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a:extLst>
              <a:ext uri="{FF2B5EF4-FFF2-40B4-BE49-F238E27FC236}">
                <a16:creationId xmlns:a16="http://schemas.microsoft.com/office/drawing/2014/main" id="{0B6172F1-16E5-41C0-A1C5-E27BA6D199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a:extLst>
              <a:ext uri="{FF2B5EF4-FFF2-40B4-BE49-F238E27FC236}">
                <a16:creationId xmlns:a16="http://schemas.microsoft.com/office/drawing/2014/main" id="{2E77FE2D-6DE2-45E3-B032-A13CCCEDD4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29AE0C48-CD45-4EBE-B06B-10AD14F070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24" name="Rectangle 23">
            <a:extLst>
              <a:ext uri="{FF2B5EF4-FFF2-40B4-BE49-F238E27FC236}">
                <a16:creationId xmlns:a16="http://schemas.microsoft.com/office/drawing/2014/main" id="{2C765EBD-81A2-4870-B38E-4CB824651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727576CB-62E0-4A91-980D-8B8CBFAF6C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5767" y="640722"/>
            <a:ext cx="3692021" cy="3466282"/>
          </a:xfrm>
          <a:prstGeom prst="rect">
            <a:avLst/>
          </a:prstGeom>
          <a:solidFill>
            <a:srgbClr val="FFFFFF"/>
          </a:solidFill>
          <a:ln w="19050">
            <a:solidFill>
              <a:schemeClr val="accent4">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61BD693C-6A5C-4829-B0BA-4FCB9D7125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195529"/>
            <a:ext cx="3701687" cy="2195036"/>
          </a:xfrm>
          <a:prstGeom prst="rect">
            <a:avLst/>
          </a:prstGeom>
          <a:solidFill>
            <a:srgbClr val="FFFFFF"/>
          </a:solidFill>
          <a:ln w="19050">
            <a:solidFill>
              <a:schemeClr val="accent4">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0" name="Group 29">
            <a:extLst>
              <a:ext uri="{FF2B5EF4-FFF2-40B4-BE49-F238E27FC236}">
                <a16:creationId xmlns:a16="http://schemas.microsoft.com/office/drawing/2014/main" id="{1120180A-EF34-440F-89D2-9F37EFF926B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56938" y="453643"/>
            <a:ext cx="11298933" cy="5936922"/>
            <a:chOff x="446534" y="453643"/>
            <a:chExt cx="11298933" cy="5936922"/>
          </a:xfrm>
        </p:grpSpPr>
        <p:sp>
          <p:nvSpPr>
            <p:cNvPr id="31" name="Rectangle 30">
              <a:extLst>
                <a:ext uri="{FF2B5EF4-FFF2-40B4-BE49-F238E27FC236}">
                  <a16:creationId xmlns:a16="http://schemas.microsoft.com/office/drawing/2014/main" id="{BDF7EFC4-353F-44E2-929C-11E825676E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199467"/>
              <a:ext cx="7497730" cy="21910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2" name="Rectangle 31">
              <a:extLst>
                <a:ext uri="{FF2B5EF4-FFF2-40B4-BE49-F238E27FC236}">
                  <a16:creationId xmlns:a16="http://schemas.microsoft.com/office/drawing/2014/main" id="{624CD915-4EB0-4F5C-8741-954297E988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3" name="Rectangle 32">
              <a:extLst>
                <a:ext uri="{FF2B5EF4-FFF2-40B4-BE49-F238E27FC236}">
                  <a16:creationId xmlns:a16="http://schemas.microsoft.com/office/drawing/2014/main" id="{BC98DDFC-F8F1-4896-9F8E-5A45C88EE1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34" name="Rectangle 33">
              <a:extLst>
                <a:ext uri="{FF2B5EF4-FFF2-40B4-BE49-F238E27FC236}">
                  <a16:creationId xmlns:a16="http://schemas.microsoft.com/office/drawing/2014/main" id="{C43B1D21-1342-4EA7-B1CF-993BADC207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EA1F708D-E06E-4C62-9D0C-731D083CEBFF}"/>
              </a:ext>
            </a:extLst>
          </p:cNvPr>
          <p:cNvSpPr>
            <a:spLocks noGrp="1"/>
          </p:cNvSpPr>
          <p:nvPr>
            <p:ph type="title"/>
          </p:nvPr>
        </p:nvSpPr>
        <p:spPr>
          <a:xfrm>
            <a:off x="768264" y="4334837"/>
            <a:ext cx="7041339" cy="1140874"/>
          </a:xfrm>
        </p:spPr>
        <p:txBody>
          <a:bodyPr vert="horz" lIns="91440" tIns="45720" rIns="91440" bIns="45720" rtlCol="0" anchor="b">
            <a:normAutofit/>
          </a:bodyPr>
          <a:lstStyle/>
          <a:p>
            <a:r>
              <a:rPr lang="en-US" sz="3600" dirty="0" err="1">
                <a:solidFill>
                  <a:srgbClr val="FFFFFF"/>
                </a:solidFill>
              </a:rPr>
              <a:t>Kmeans</a:t>
            </a:r>
            <a:r>
              <a:rPr lang="en-US" sz="3600" dirty="0">
                <a:solidFill>
                  <a:srgbClr val="FFFFFF"/>
                </a:solidFill>
              </a:rPr>
              <a:t> model</a:t>
            </a:r>
          </a:p>
        </p:txBody>
      </p:sp>
      <p:sp>
        <p:nvSpPr>
          <p:cNvPr id="3" name="Content Placeholder 2">
            <a:extLst>
              <a:ext uri="{FF2B5EF4-FFF2-40B4-BE49-F238E27FC236}">
                <a16:creationId xmlns:a16="http://schemas.microsoft.com/office/drawing/2014/main" id="{4D6B2956-9BBB-450B-91A1-83E47CB0F15C}"/>
              </a:ext>
            </a:extLst>
          </p:cNvPr>
          <p:cNvSpPr>
            <a:spLocks noGrp="1"/>
          </p:cNvSpPr>
          <p:nvPr>
            <p:ph idx="1"/>
          </p:nvPr>
        </p:nvSpPr>
        <p:spPr>
          <a:xfrm>
            <a:off x="768264" y="5475712"/>
            <a:ext cx="7041340" cy="590321"/>
          </a:xfrm>
        </p:spPr>
        <p:txBody>
          <a:bodyPr vert="horz" lIns="91440" tIns="45720" rIns="91440" bIns="45720" rtlCol="0" anchor="t">
            <a:normAutofit/>
          </a:bodyPr>
          <a:lstStyle/>
          <a:p>
            <a:pPr marL="0" indent="0">
              <a:buNone/>
            </a:pPr>
            <a:r>
              <a:rPr lang="en-US" sz="1600" cap="all" dirty="0">
                <a:solidFill>
                  <a:srgbClr val="FFFFFF"/>
                </a:solidFill>
              </a:rPr>
              <a:t>classifications by death per million (DPM)</a:t>
            </a:r>
          </a:p>
        </p:txBody>
      </p:sp>
      <p:sp>
        <p:nvSpPr>
          <p:cNvPr id="36" name="Rectangle 35">
            <a:extLst>
              <a:ext uri="{FF2B5EF4-FFF2-40B4-BE49-F238E27FC236}">
                <a16:creationId xmlns:a16="http://schemas.microsoft.com/office/drawing/2014/main" id="{04D4AB30-3D04-45C1-B4CF-0CE3CA392C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6938" y="640722"/>
            <a:ext cx="3692021" cy="3466282"/>
          </a:xfrm>
          <a:prstGeom prst="rect">
            <a:avLst/>
          </a:prstGeom>
          <a:solidFill>
            <a:srgbClr val="FFFFFF"/>
          </a:solidFill>
          <a:ln w="19050">
            <a:solidFill>
              <a:schemeClr val="accent4">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screenshot of a social media post&#10;&#10;Description automatically generated">
            <a:extLst>
              <a:ext uri="{FF2B5EF4-FFF2-40B4-BE49-F238E27FC236}">
                <a16:creationId xmlns:a16="http://schemas.microsoft.com/office/drawing/2014/main" id="{6D4ABA99-0579-421D-AFF3-548A479CB53C}"/>
              </a:ext>
            </a:extLst>
          </p:cNvPr>
          <p:cNvPicPr>
            <a:picLocks noChangeAspect="1"/>
          </p:cNvPicPr>
          <p:nvPr/>
        </p:nvPicPr>
        <p:blipFill>
          <a:blip r:embed="rId2"/>
          <a:stretch>
            <a:fillRect/>
          </a:stretch>
        </p:blipFill>
        <p:spPr>
          <a:xfrm>
            <a:off x="617805" y="1677658"/>
            <a:ext cx="3380939" cy="1386184"/>
          </a:xfrm>
          <a:prstGeom prst="rect">
            <a:avLst/>
          </a:prstGeom>
        </p:spPr>
      </p:pic>
      <p:sp>
        <p:nvSpPr>
          <p:cNvPr id="38" name="Rectangle 37">
            <a:extLst>
              <a:ext uri="{FF2B5EF4-FFF2-40B4-BE49-F238E27FC236}">
                <a16:creationId xmlns:a16="http://schemas.microsoft.com/office/drawing/2014/main" id="{9D47807A-DD92-4120-9B3B-B3705C6176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0046" y="640722"/>
            <a:ext cx="3692021" cy="3466282"/>
          </a:xfrm>
          <a:prstGeom prst="rect">
            <a:avLst/>
          </a:prstGeom>
          <a:solidFill>
            <a:srgbClr val="FFFFFF"/>
          </a:solidFill>
          <a:ln w="19050">
            <a:solidFill>
              <a:schemeClr val="accent4">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screenshot of a cell phone&#10;&#10;Description automatically generated">
            <a:extLst>
              <a:ext uri="{FF2B5EF4-FFF2-40B4-BE49-F238E27FC236}">
                <a16:creationId xmlns:a16="http://schemas.microsoft.com/office/drawing/2014/main" id="{35AA385D-F9A8-4C17-94F0-F9D87B5A9996}"/>
              </a:ext>
            </a:extLst>
          </p:cNvPr>
          <p:cNvPicPr>
            <a:picLocks noChangeAspect="1"/>
          </p:cNvPicPr>
          <p:nvPr/>
        </p:nvPicPr>
        <p:blipFill>
          <a:blip r:embed="rId3"/>
          <a:stretch>
            <a:fillRect/>
          </a:stretch>
        </p:blipFill>
        <p:spPr>
          <a:xfrm>
            <a:off x="4991243" y="797262"/>
            <a:ext cx="2179280" cy="3146976"/>
          </a:xfrm>
          <a:prstGeom prst="rect">
            <a:avLst/>
          </a:prstGeom>
        </p:spPr>
      </p:pic>
      <p:pic>
        <p:nvPicPr>
          <p:cNvPr id="9" name="Picture 8" descr="A screenshot of a cell phone&#10;&#10;Description automatically generated">
            <a:extLst>
              <a:ext uri="{FF2B5EF4-FFF2-40B4-BE49-F238E27FC236}">
                <a16:creationId xmlns:a16="http://schemas.microsoft.com/office/drawing/2014/main" id="{8C3D82FF-21C6-4364-875B-B8896AEE5F28}"/>
              </a:ext>
            </a:extLst>
          </p:cNvPr>
          <p:cNvPicPr>
            <a:picLocks noChangeAspect="1"/>
          </p:cNvPicPr>
          <p:nvPr/>
        </p:nvPicPr>
        <p:blipFill>
          <a:blip r:embed="rId4"/>
          <a:stretch>
            <a:fillRect/>
          </a:stretch>
        </p:blipFill>
        <p:spPr>
          <a:xfrm>
            <a:off x="8203014" y="1595700"/>
            <a:ext cx="3373907" cy="1551997"/>
          </a:xfrm>
          <a:prstGeom prst="rect">
            <a:avLst/>
          </a:prstGeom>
        </p:spPr>
      </p:pic>
      <p:pic>
        <p:nvPicPr>
          <p:cNvPr id="11" name="Picture 10" descr="A close up of a logo&#10;&#10;Description automatically generated">
            <a:extLst>
              <a:ext uri="{FF2B5EF4-FFF2-40B4-BE49-F238E27FC236}">
                <a16:creationId xmlns:a16="http://schemas.microsoft.com/office/drawing/2014/main" id="{82DDF33C-9E5B-47E6-A4C1-550DD95AEF0B}"/>
              </a:ext>
            </a:extLst>
          </p:cNvPr>
          <p:cNvPicPr>
            <a:picLocks noChangeAspect="1"/>
          </p:cNvPicPr>
          <p:nvPr/>
        </p:nvPicPr>
        <p:blipFill>
          <a:blip r:embed="rId5"/>
          <a:stretch>
            <a:fillRect/>
          </a:stretch>
        </p:blipFill>
        <p:spPr>
          <a:xfrm>
            <a:off x="8196968" y="5001835"/>
            <a:ext cx="3379953" cy="582421"/>
          </a:xfrm>
          <a:prstGeom prst="rect">
            <a:avLst/>
          </a:prstGeom>
        </p:spPr>
      </p:pic>
    </p:spTree>
    <p:extLst>
      <p:ext uri="{BB962C8B-B14F-4D97-AF65-F5344CB8AC3E}">
        <p14:creationId xmlns:p14="http://schemas.microsoft.com/office/powerpoint/2010/main" val="5855417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DFAEE973-9BA8-47FC-978E-9052735A58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0"/>
            <a:ext cx="12188952" cy="685846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B1ACEF87-056E-4E77-899B-9E9A04E9B5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83280"/>
            <a:ext cx="6096000" cy="3474720"/>
          </a:xfrm>
          <a:prstGeom prst="rect">
            <a:avLst/>
          </a:prstGeom>
          <a:solidFill>
            <a:schemeClr val="accent1"/>
          </a:solidFill>
          <a:ln w="6350" cmpd="sng">
            <a:noFill/>
          </a:ln>
          <a:effectLst/>
        </p:spPr>
        <p:style>
          <a:lnRef idx="1">
            <a:schemeClr val="accent1"/>
          </a:lnRef>
          <a:fillRef idx="3">
            <a:schemeClr val="accent1"/>
          </a:fillRef>
          <a:effectRef idx="2">
            <a:schemeClr val="accent1"/>
          </a:effectRef>
          <a:fontRef idx="minor">
            <a:schemeClr val="lt1"/>
          </a:fontRef>
        </p:style>
      </p:sp>
      <p:sp>
        <p:nvSpPr>
          <p:cNvPr id="17" name="Title 1">
            <a:extLst>
              <a:ext uri="{FF2B5EF4-FFF2-40B4-BE49-F238E27FC236}">
                <a16:creationId xmlns:a16="http://schemas.microsoft.com/office/drawing/2014/main" id="{818A6494-B6ED-4A52-BE19-FD6E3910AF68}"/>
              </a:ext>
            </a:extLst>
          </p:cNvPr>
          <p:cNvSpPr txBox="1">
            <a:spLocks/>
          </p:cNvSpPr>
          <p:nvPr/>
        </p:nvSpPr>
        <p:spPr>
          <a:xfrm>
            <a:off x="584200" y="3708142"/>
            <a:ext cx="5139775" cy="829048"/>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Aft>
                <a:spcPts val="600"/>
              </a:spcAft>
            </a:pPr>
            <a:r>
              <a:rPr lang="en-US">
                <a:solidFill>
                  <a:srgbClr val="FFFFFF"/>
                </a:solidFill>
              </a:rPr>
              <a:t>SVC model</a:t>
            </a:r>
          </a:p>
        </p:txBody>
      </p:sp>
      <p:pic>
        <p:nvPicPr>
          <p:cNvPr id="5" name="Content Placeholder 4" descr="A close up of a piece of paper&#10;&#10;Description automatically generated">
            <a:extLst>
              <a:ext uri="{FF2B5EF4-FFF2-40B4-BE49-F238E27FC236}">
                <a16:creationId xmlns:a16="http://schemas.microsoft.com/office/drawing/2014/main" id="{FCE89CC4-356D-4C31-945F-D2B57410C205}"/>
              </a:ext>
            </a:extLst>
          </p:cNvPr>
          <p:cNvPicPr>
            <a:picLocks noChangeAspect="1"/>
          </p:cNvPicPr>
          <p:nvPr/>
        </p:nvPicPr>
        <p:blipFill>
          <a:blip r:embed="rId2"/>
          <a:stretch>
            <a:fillRect/>
          </a:stretch>
        </p:blipFill>
        <p:spPr>
          <a:xfrm>
            <a:off x="706284" y="321733"/>
            <a:ext cx="4633140" cy="2733553"/>
          </a:xfrm>
          <a:prstGeom prst="rect">
            <a:avLst/>
          </a:prstGeom>
        </p:spPr>
      </p:pic>
      <p:sp>
        <p:nvSpPr>
          <p:cNvPr id="33" name="Rectangle 32">
            <a:extLst>
              <a:ext uri="{FF2B5EF4-FFF2-40B4-BE49-F238E27FC236}">
                <a16:creationId xmlns:a16="http://schemas.microsoft.com/office/drawing/2014/main" id="{DD0C6C3A-73B1-4E33-AD0D-8BCD35B714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50280" y="-460"/>
            <a:ext cx="91440"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 name="Picture 6" descr="A screenshot of a cell phone&#10;&#10;Description automatically generated">
            <a:extLst>
              <a:ext uri="{FF2B5EF4-FFF2-40B4-BE49-F238E27FC236}">
                <a16:creationId xmlns:a16="http://schemas.microsoft.com/office/drawing/2014/main" id="{65701350-BD5F-4ABD-BFE6-5F97BE075FA7}"/>
              </a:ext>
            </a:extLst>
          </p:cNvPr>
          <p:cNvPicPr>
            <a:picLocks noChangeAspect="1"/>
          </p:cNvPicPr>
          <p:nvPr/>
        </p:nvPicPr>
        <p:blipFill>
          <a:blip r:embed="rId3"/>
          <a:stretch>
            <a:fillRect/>
          </a:stretch>
        </p:blipFill>
        <p:spPr>
          <a:xfrm>
            <a:off x="7011011" y="321733"/>
            <a:ext cx="4305599" cy="2734056"/>
          </a:xfrm>
          <a:prstGeom prst="rect">
            <a:avLst/>
          </a:prstGeom>
        </p:spPr>
      </p:pic>
      <p:sp>
        <p:nvSpPr>
          <p:cNvPr id="35" name="Rectangle 34">
            <a:extLst>
              <a:ext uri="{FF2B5EF4-FFF2-40B4-BE49-F238E27FC236}">
                <a16:creationId xmlns:a16="http://schemas.microsoft.com/office/drawing/2014/main" id="{303022F3-BFF5-4104-AE9A-399949DAFC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3383280"/>
            <a:ext cx="12188952"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9" name="Picture 8" descr="A screenshot of a cell phone&#10;&#10;Description automatically generated">
            <a:extLst>
              <a:ext uri="{FF2B5EF4-FFF2-40B4-BE49-F238E27FC236}">
                <a16:creationId xmlns:a16="http://schemas.microsoft.com/office/drawing/2014/main" id="{46A28881-7246-4B2F-80DB-45A2973D5C73}"/>
              </a:ext>
            </a:extLst>
          </p:cNvPr>
          <p:cNvPicPr>
            <a:picLocks noChangeAspect="1"/>
          </p:cNvPicPr>
          <p:nvPr/>
        </p:nvPicPr>
        <p:blipFill>
          <a:blip r:embed="rId4"/>
          <a:stretch>
            <a:fillRect/>
          </a:stretch>
        </p:blipFill>
        <p:spPr>
          <a:xfrm>
            <a:off x="6415488" y="4156567"/>
            <a:ext cx="5404104" cy="1202412"/>
          </a:xfrm>
          <a:prstGeom prst="rect">
            <a:avLst/>
          </a:prstGeom>
        </p:spPr>
      </p:pic>
      <p:pic>
        <p:nvPicPr>
          <p:cNvPr id="32" name="Content Placeholder 12">
            <a:extLst>
              <a:ext uri="{FF2B5EF4-FFF2-40B4-BE49-F238E27FC236}">
                <a16:creationId xmlns:a16="http://schemas.microsoft.com/office/drawing/2014/main" id="{51706126-7DDD-4842-8589-BC6A8AC5EB5B}"/>
              </a:ext>
            </a:extLst>
          </p:cNvPr>
          <p:cNvPicPr>
            <a:picLocks noGrp="1" noChangeAspect="1"/>
          </p:cNvPicPr>
          <p:nvPr>
            <p:ph idx="1"/>
          </p:nvPr>
        </p:nvPicPr>
        <p:blipFill>
          <a:blip r:embed="rId5"/>
          <a:stretch>
            <a:fillRect/>
          </a:stretch>
        </p:blipFill>
        <p:spPr>
          <a:xfrm>
            <a:off x="6463451" y="6152148"/>
            <a:ext cx="5148263" cy="324149"/>
          </a:xfrm>
        </p:spPr>
      </p:pic>
      <p:sp>
        <p:nvSpPr>
          <p:cNvPr id="34" name="TextBox 33">
            <a:extLst>
              <a:ext uri="{FF2B5EF4-FFF2-40B4-BE49-F238E27FC236}">
                <a16:creationId xmlns:a16="http://schemas.microsoft.com/office/drawing/2014/main" id="{0CD0DB72-23BB-4C75-81C1-2CA010C3427C}"/>
              </a:ext>
            </a:extLst>
          </p:cNvPr>
          <p:cNvSpPr txBox="1"/>
          <p:nvPr/>
        </p:nvSpPr>
        <p:spPr>
          <a:xfrm>
            <a:off x="315250" y="5358979"/>
            <a:ext cx="5569447" cy="369332"/>
          </a:xfrm>
          <a:prstGeom prst="rect">
            <a:avLst/>
          </a:prstGeom>
          <a:noFill/>
        </p:spPr>
        <p:txBody>
          <a:bodyPr wrap="square">
            <a:spAutoFit/>
          </a:bodyPr>
          <a:lstStyle/>
          <a:p>
            <a:pPr marL="0" indent="0">
              <a:buNone/>
            </a:pPr>
            <a:r>
              <a:rPr lang="en-US" sz="1800" cap="all" dirty="0">
                <a:solidFill>
                  <a:srgbClr val="FFFFFF"/>
                </a:solidFill>
              </a:rPr>
              <a:t>classifications by death per million (DPM)</a:t>
            </a:r>
          </a:p>
        </p:txBody>
      </p:sp>
    </p:spTree>
    <p:extLst>
      <p:ext uri="{BB962C8B-B14F-4D97-AF65-F5344CB8AC3E}">
        <p14:creationId xmlns:p14="http://schemas.microsoft.com/office/powerpoint/2010/main" val="3488976312"/>
      </p:ext>
    </p:extLst>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C1FA8F66-3B85-411D-A2A6-A50DF3026D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Straight Connector 36">
            <a:extLst>
              <a:ext uri="{FF2B5EF4-FFF2-40B4-BE49-F238E27FC236}">
                <a16:creationId xmlns:a16="http://schemas.microsoft.com/office/drawing/2014/main" id="{169958B5-5C27-4A9A-983B-AC6A83EFD54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156876" y="1436050"/>
            <a:ext cx="0" cy="1645920"/>
          </a:xfrm>
          <a:prstGeom prst="line">
            <a:avLst/>
          </a:prstGeom>
          <a:ln w="19050">
            <a:solidFill>
              <a:srgbClr val="3D3D3D"/>
            </a:solidFill>
          </a:ln>
        </p:spPr>
        <p:style>
          <a:lnRef idx="1">
            <a:schemeClr val="accent1"/>
          </a:lnRef>
          <a:fillRef idx="0">
            <a:schemeClr val="accent1"/>
          </a:fillRef>
          <a:effectRef idx="0">
            <a:schemeClr val="accent1"/>
          </a:effectRef>
          <a:fontRef idx="minor">
            <a:schemeClr val="tx1"/>
          </a:fontRef>
        </p:style>
      </p:cxnSp>
      <p:pic>
        <p:nvPicPr>
          <p:cNvPr id="7" name="Picture 6" descr="A screenshot of a cell phone&#10;&#10;Description automatically generated">
            <a:extLst>
              <a:ext uri="{FF2B5EF4-FFF2-40B4-BE49-F238E27FC236}">
                <a16:creationId xmlns:a16="http://schemas.microsoft.com/office/drawing/2014/main" id="{D9FF3849-DAA5-4A63-9542-60DB93437D29}"/>
              </a:ext>
            </a:extLst>
          </p:cNvPr>
          <p:cNvPicPr>
            <a:picLocks noChangeAspect="1"/>
          </p:cNvPicPr>
          <p:nvPr/>
        </p:nvPicPr>
        <p:blipFill>
          <a:blip r:embed="rId2"/>
          <a:stretch>
            <a:fillRect/>
          </a:stretch>
        </p:blipFill>
        <p:spPr>
          <a:xfrm>
            <a:off x="4317744" y="854838"/>
            <a:ext cx="3554865" cy="2808343"/>
          </a:xfrm>
          <a:prstGeom prst="rect">
            <a:avLst/>
          </a:prstGeom>
        </p:spPr>
      </p:pic>
      <p:pic>
        <p:nvPicPr>
          <p:cNvPr id="5" name="Content Placeholder 4" descr="A screenshot of a cell phone&#10;&#10;Description automatically generated">
            <a:extLst>
              <a:ext uri="{FF2B5EF4-FFF2-40B4-BE49-F238E27FC236}">
                <a16:creationId xmlns:a16="http://schemas.microsoft.com/office/drawing/2014/main" id="{EABEEBB7-BDC6-4448-9239-C07FE8930500}"/>
              </a:ext>
            </a:extLst>
          </p:cNvPr>
          <p:cNvPicPr>
            <a:picLocks noChangeAspect="1"/>
          </p:cNvPicPr>
          <p:nvPr/>
        </p:nvPicPr>
        <p:blipFill>
          <a:blip r:embed="rId3"/>
          <a:stretch>
            <a:fillRect/>
          </a:stretch>
        </p:blipFill>
        <p:spPr>
          <a:xfrm>
            <a:off x="8194343" y="1343631"/>
            <a:ext cx="3554870" cy="1830758"/>
          </a:xfrm>
          <a:prstGeom prst="rect">
            <a:avLst/>
          </a:prstGeom>
        </p:spPr>
      </p:pic>
      <p:sp useBgFill="1">
        <p:nvSpPr>
          <p:cNvPr id="39" name="Rectangle 38">
            <a:extLst>
              <a:ext uri="{FF2B5EF4-FFF2-40B4-BE49-F238E27FC236}">
                <a16:creationId xmlns:a16="http://schemas.microsoft.com/office/drawing/2014/main" id="{4179E790-E691-4202-B7FA-62924FC8D1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234" y="4219240"/>
            <a:ext cx="11301984" cy="94997"/>
          </a:xfrm>
          <a:prstGeom prst="rect">
            <a:avLst/>
          </a:prstGeom>
          <a:ln>
            <a:noFill/>
          </a:ln>
          <a:effectLst/>
        </p:spPr>
        <p:style>
          <a:lnRef idx="1">
            <a:schemeClr val="accent1"/>
          </a:lnRef>
          <a:fillRef idx="3">
            <a:schemeClr val="accent1"/>
          </a:fillRef>
          <a:effectRef idx="2">
            <a:schemeClr val="accent1"/>
          </a:effectRef>
          <a:fontRef idx="minor">
            <a:schemeClr val="lt1"/>
          </a:fontRef>
        </p:style>
      </p:sp>
      <p:sp useBgFill="1">
        <p:nvSpPr>
          <p:cNvPr id="41" name="Rectangle 40">
            <a:extLst>
              <a:ext uri="{FF2B5EF4-FFF2-40B4-BE49-F238E27FC236}">
                <a16:creationId xmlns:a16="http://schemas.microsoft.com/office/drawing/2014/main" id="{065EE0A0-4DA6-4AA2-A475-14DB03C55A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234" y="4376057"/>
            <a:ext cx="11303626" cy="2034709"/>
          </a:xfrm>
          <a:prstGeom prst="rect">
            <a:avLst/>
          </a:prstGeom>
          <a:ln w="6350" cmpd="sng">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F9BC3E77-6342-4381-B6E9-7A4A619C465B}"/>
              </a:ext>
            </a:extLst>
          </p:cNvPr>
          <p:cNvSpPr>
            <a:spLocks noGrp="1"/>
          </p:cNvSpPr>
          <p:nvPr>
            <p:ph type="title"/>
          </p:nvPr>
        </p:nvSpPr>
        <p:spPr>
          <a:xfrm>
            <a:off x="850899" y="4556520"/>
            <a:ext cx="4923365" cy="1691879"/>
          </a:xfrm>
        </p:spPr>
        <p:txBody>
          <a:bodyPr anchor="ctr">
            <a:normAutofit/>
          </a:bodyPr>
          <a:lstStyle/>
          <a:p>
            <a:r>
              <a:rPr lang="en-US" cap="all" dirty="0">
                <a:solidFill>
                  <a:schemeClr val="tx2"/>
                </a:solidFill>
              </a:rPr>
              <a:t>classifications by death per million (DPM)</a:t>
            </a:r>
            <a:br>
              <a:rPr lang="en-US" cap="all" dirty="0">
                <a:solidFill>
                  <a:schemeClr val="tx2"/>
                </a:solidFill>
              </a:rPr>
            </a:br>
            <a:endParaRPr lang="en-US" dirty="0">
              <a:solidFill>
                <a:schemeClr val="tx2"/>
              </a:solidFill>
            </a:endParaRPr>
          </a:p>
        </p:txBody>
      </p:sp>
      <p:pic>
        <p:nvPicPr>
          <p:cNvPr id="9" name="Picture 8" descr="A screenshot of a cell phone&#10;&#10;Description automatically generated">
            <a:extLst>
              <a:ext uri="{FF2B5EF4-FFF2-40B4-BE49-F238E27FC236}">
                <a16:creationId xmlns:a16="http://schemas.microsoft.com/office/drawing/2014/main" id="{276BAABF-AE6A-4CC2-B03C-D236C9A84C4A}"/>
              </a:ext>
            </a:extLst>
          </p:cNvPr>
          <p:cNvPicPr>
            <a:picLocks noChangeAspect="1"/>
          </p:cNvPicPr>
          <p:nvPr/>
        </p:nvPicPr>
        <p:blipFill>
          <a:blip r:embed="rId4"/>
          <a:stretch>
            <a:fillRect/>
          </a:stretch>
        </p:blipFill>
        <p:spPr>
          <a:xfrm>
            <a:off x="441140" y="1285865"/>
            <a:ext cx="3554868" cy="1946289"/>
          </a:xfrm>
          <a:prstGeom prst="rect">
            <a:avLst/>
          </a:prstGeom>
        </p:spPr>
      </p:pic>
      <p:cxnSp>
        <p:nvCxnSpPr>
          <p:cNvPr id="43" name="Straight Connector 42">
            <a:extLst>
              <a:ext uri="{FF2B5EF4-FFF2-40B4-BE49-F238E27FC236}">
                <a16:creationId xmlns:a16="http://schemas.microsoft.com/office/drawing/2014/main" id="{FF8BD25D-8B66-4F26-8257-6DC0736291E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33477" y="1436050"/>
            <a:ext cx="0" cy="1645920"/>
          </a:xfrm>
          <a:prstGeom prst="line">
            <a:avLst/>
          </a:prstGeom>
          <a:ln w="19050">
            <a:solidFill>
              <a:srgbClr val="3D3D3D"/>
            </a:solidFill>
          </a:ln>
        </p:spPr>
        <p:style>
          <a:lnRef idx="1">
            <a:schemeClr val="accent1"/>
          </a:lnRef>
          <a:fillRef idx="0">
            <a:schemeClr val="accent1"/>
          </a:fillRef>
          <a:effectRef idx="0">
            <a:schemeClr val="accent1"/>
          </a:effectRef>
          <a:fontRef idx="minor">
            <a:schemeClr val="tx1"/>
          </a:fontRef>
        </p:style>
      </p:cxnSp>
      <p:sp>
        <p:nvSpPr>
          <p:cNvPr id="13" name="Content Placeholder 12">
            <a:extLst>
              <a:ext uri="{FF2B5EF4-FFF2-40B4-BE49-F238E27FC236}">
                <a16:creationId xmlns:a16="http://schemas.microsoft.com/office/drawing/2014/main" id="{47B19024-46A3-492B-B487-D07A09CBFEF5}"/>
              </a:ext>
            </a:extLst>
          </p:cNvPr>
          <p:cNvSpPr>
            <a:spLocks noGrp="1"/>
          </p:cNvSpPr>
          <p:nvPr>
            <p:ph idx="1"/>
          </p:nvPr>
        </p:nvSpPr>
        <p:spPr>
          <a:xfrm>
            <a:off x="6146801" y="4556520"/>
            <a:ext cx="5194300" cy="1691879"/>
          </a:xfrm>
        </p:spPr>
        <p:txBody>
          <a:bodyPr>
            <a:normAutofit/>
          </a:bodyPr>
          <a:lstStyle/>
          <a:p>
            <a:pPr>
              <a:lnSpc>
                <a:spcPct val="90000"/>
              </a:lnSpc>
            </a:pPr>
            <a:r>
              <a:rPr lang="en-US" sz="1500"/>
              <a:t>Lineal Regression</a:t>
            </a:r>
          </a:p>
          <a:p>
            <a:pPr>
              <a:lnSpc>
                <a:spcPct val="90000"/>
              </a:lnSpc>
            </a:pPr>
            <a:endParaRPr lang="en-US" sz="1500"/>
          </a:p>
          <a:p>
            <a:pPr>
              <a:lnSpc>
                <a:spcPct val="90000"/>
              </a:lnSpc>
            </a:pPr>
            <a:r>
              <a:rPr lang="en-US" sz="1500"/>
              <a:t>Logistic Regression</a:t>
            </a:r>
          </a:p>
          <a:p>
            <a:pPr>
              <a:lnSpc>
                <a:spcPct val="90000"/>
              </a:lnSpc>
            </a:pPr>
            <a:endParaRPr lang="en-US" sz="1500"/>
          </a:p>
          <a:p>
            <a:pPr>
              <a:lnSpc>
                <a:spcPct val="90000"/>
              </a:lnSpc>
            </a:pPr>
            <a:r>
              <a:rPr lang="en-US" sz="1500" err="1"/>
              <a:t>Kneighbors</a:t>
            </a:r>
            <a:r>
              <a:rPr lang="en-US" sz="1500"/>
              <a:t> Classifier   </a:t>
            </a:r>
          </a:p>
        </p:txBody>
      </p:sp>
    </p:spTree>
    <p:extLst>
      <p:ext uri="{BB962C8B-B14F-4D97-AF65-F5344CB8AC3E}">
        <p14:creationId xmlns:p14="http://schemas.microsoft.com/office/powerpoint/2010/main" val="2854644880"/>
      </p:ext>
    </p:extLst>
  </p:cSld>
  <p:clrMapOvr>
    <a:overrideClrMapping bg1="dk1" tx1="lt1" bg2="dk2" tx2="lt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C1FA8F66-3B85-411D-A2A6-A50DF3026D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Connector 26">
            <a:extLst>
              <a:ext uri="{FF2B5EF4-FFF2-40B4-BE49-F238E27FC236}">
                <a16:creationId xmlns:a16="http://schemas.microsoft.com/office/drawing/2014/main" id="{169958B5-5C27-4A9A-983B-AC6A83EFD54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156876" y="1436050"/>
            <a:ext cx="0" cy="1645920"/>
          </a:xfrm>
          <a:prstGeom prst="line">
            <a:avLst/>
          </a:prstGeom>
          <a:ln w="19050">
            <a:solidFill>
              <a:srgbClr val="3D3D3D"/>
            </a:solidFill>
          </a:ln>
        </p:spPr>
        <p:style>
          <a:lnRef idx="1">
            <a:schemeClr val="accent1"/>
          </a:lnRef>
          <a:fillRef idx="0">
            <a:schemeClr val="accent1"/>
          </a:fillRef>
          <a:effectRef idx="0">
            <a:schemeClr val="accent1"/>
          </a:effectRef>
          <a:fontRef idx="minor">
            <a:schemeClr val="tx1"/>
          </a:fontRef>
        </p:style>
      </p:cxnSp>
      <p:pic>
        <p:nvPicPr>
          <p:cNvPr id="5" name="Content Placeholder 4" descr="A screenshot of a computer&#10;&#10;Description automatically generated">
            <a:extLst>
              <a:ext uri="{FF2B5EF4-FFF2-40B4-BE49-F238E27FC236}">
                <a16:creationId xmlns:a16="http://schemas.microsoft.com/office/drawing/2014/main" id="{A84B962C-A60B-4EBA-9C9B-C757F619549A}"/>
              </a:ext>
            </a:extLst>
          </p:cNvPr>
          <p:cNvPicPr>
            <a:picLocks noChangeAspect="1"/>
          </p:cNvPicPr>
          <p:nvPr/>
        </p:nvPicPr>
        <p:blipFill>
          <a:blip r:embed="rId2"/>
          <a:stretch>
            <a:fillRect/>
          </a:stretch>
        </p:blipFill>
        <p:spPr>
          <a:xfrm>
            <a:off x="4317744" y="770411"/>
            <a:ext cx="3554865" cy="2977198"/>
          </a:xfrm>
          <a:prstGeom prst="rect">
            <a:avLst/>
          </a:prstGeom>
        </p:spPr>
      </p:pic>
      <p:pic>
        <p:nvPicPr>
          <p:cNvPr id="7" name="Picture 6" descr="A screenshot of a social media post&#10;&#10;Description automatically generated">
            <a:extLst>
              <a:ext uri="{FF2B5EF4-FFF2-40B4-BE49-F238E27FC236}">
                <a16:creationId xmlns:a16="http://schemas.microsoft.com/office/drawing/2014/main" id="{10FF5633-93CE-45E6-9BDC-1A3B67667CAC}"/>
              </a:ext>
            </a:extLst>
          </p:cNvPr>
          <p:cNvPicPr>
            <a:picLocks noChangeAspect="1"/>
          </p:cNvPicPr>
          <p:nvPr/>
        </p:nvPicPr>
        <p:blipFill>
          <a:blip r:embed="rId3"/>
          <a:stretch>
            <a:fillRect/>
          </a:stretch>
        </p:blipFill>
        <p:spPr>
          <a:xfrm>
            <a:off x="8194343" y="930377"/>
            <a:ext cx="3554870" cy="2657265"/>
          </a:xfrm>
          <a:prstGeom prst="rect">
            <a:avLst/>
          </a:prstGeom>
        </p:spPr>
      </p:pic>
      <p:sp useBgFill="1">
        <p:nvSpPr>
          <p:cNvPr id="29" name="Rectangle 28">
            <a:extLst>
              <a:ext uri="{FF2B5EF4-FFF2-40B4-BE49-F238E27FC236}">
                <a16:creationId xmlns:a16="http://schemas.microsoft.com/office/drawing/2014/main" id="{4179E790-E691-4202-B7FA-62924FC8D1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234" y="4219240"/>
            <a:ext cx="11301984" cy="94997"/>
          </a:xfrm>
          <a:prstGeom prst="rect">
            <a:avLst/>
          </a:prstGeom>
          <a:ln>
            <a:noFill/>
          </a:ln>
          <a:effectLst/>
        </p:spPr>
        <p:style>
          <a:lnRef idx="1">
            <a:schemeClr val="accent1"/>
          </a:lnRef>
          <a:fillRef idx="3">
            <a:schemeClr val="accent1"/>
          </a:fillRef>
          <a:effectRef idx="2">
            <a:schemeClr val="accent1"/>
          </a:effectRef>
          <a:fontRef idx="minor">
            <a:schemeClr val="lt1"/>
          </a:fontRef>
        </p:style>
      </p:sp>
      <p:sp useBgFill="1">
        <p:nvSpPr>
          <p:cNvPr id="31" name="Rectangle 30">
            <a:extLst>
              <a:ext uri="{FF2B5EF4-FFF2-40B4-BE49-F238E27FC236}">
                <a16:creationId xmlns:a16="http://schemas.microsoft.com/office/drawing/2014/main" id="{065EE0A0-4DA6-4AA2-A475-14DB03C55A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234" y="4376057"/>
            <a:ext cx="11303626" cy="2034709"/>
          </a:xfrm>
          <a:prstGeom prst="rect">
            <a:avLst/>
          </a:prstGeom>
          <a:ln w="6350" cmpd="sng">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57030F40-8758-45F4-BF05-41223CB07404}"/>
              </a:ext>
            </a:extLst>
          </p:cNvPr>
          <p:cNvSpPr>
            <a:spLocks noGrp="1"/>
          </p:cNvSpPr>
          <p:nvPr>
            <p:ph type="title"/>
          </p:nvPr>
        </p:nvSpPr>
        <p:spPr>
          <a:xfrm>
            <a:off x="850899" y="4556520"/>
            <a:ext cx="4923365" cy="1691879"/>
          </a:xfrm>
        </p:spPr>
        <p:txBody>
          <a:bodyPr anchor="ctr">
            <a:normAutofit/>
          </a:bodyPr>
          <a:lstStyle/>
          <a:p>
            <a:r>
              <a:rPr lang="en-US" cap="all" dirty="0">
                <a:solidFill>
                  <a:schemeClr val="tx2"/>
                </a:solidFill>
              </a:rPr>
              <a:t>classifications by death per million (DPM)</a:t>
            </a:r>
            <a:br>
              <a:rPr lang="en-US" cap="all" dirty="0">
                <a:solidFill>
                  <a:schemeClr val="tx2"/>
                </a:solidFill>
              </a:rPr>
            </a:br>
            <a:endParaRPr lang="en-US" dirty="0">
              <a:solidFill>
                <a:schemeClr val="tx2"/>
              </a:solidFill>
            </a:endParaRPr>
          </a:p>
        </p:txBody>
      </p:sp>
      <p:pic>
        <p:nvPicPr>
          <p:cNvPr id="8" name="Picture 7">
            <a:extLst>
              <a:ext uri="{FF2B5EF4-FFF2-40B4-BE49-F238E27FC236}">
                <a16:creationId xmlns:a16="http://schemas.microsoft.com/office/drawing/2014/main" id="{E4F68949-E042-48FC-AB5C-8BC444D55AD1}"/>
              </a:ext>
            </a:extLst>
          </p:cNvPr>
          <p:cNvPicPr>
            <a:picLocks noChangeAspect="1"/>
          </p:cNvPicPr>
          <p:nvPr/>
        </p:nvPicPr>
        <p:blipFill>
          <a:blip r:embed="rId4"/>
          <a:stretch>
            <a:fillRect/>
          </a:stretch>
        </p:blipFill>
        <p:spPr>
          <a:xfrm>
            <a:off x="441140" y="912604"/>
            <a:ext cx="3554868" cy="2692812"/>
          </a:xfrm>
          <a:prstGeom prst="rect">
            <a:avLst/>
          </a:prstGeom>
        </p:spPr>
      </p:pic>
      <p:cxnSp>
        <p:nvCxnSpPr>
          <p:cNvPr id="33" name="Straight Connector 32">
            <a:extLst>
              <a:ext uri="{FF2B5EF4-FFF2-40B4-BE49-F238E27FC236}">
                <a16:creationId xmlns:a16="http://schemas.microsoft.com/office/drawing/2014/main" id="{FF8BD25D-8B66-4F26-8257-6DC0736291E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33477" y="1436050"/>
            <a:ext cx="0" cy="1645920"/>
          </a:xfrm>
          <a:prstGeom prst="line">
            <a:avLst/>
          </a:prstGeom>
          <a:ln w="19050">
            <a:solidFill>
              <a:srgbClr val="3D3D3D"/>
            </a:solidFill>
          </a:ln>
        </p:spPr>
        <p:style>
          <a:lnRef idx="1">
            <a:schemeClr val="accent1"/>
          </a:lnRef>
          <a:fillRef idx="0">
            <a:schemeClr val="accent1"/>
          </a:fillRef>
          <a:effectRef idx="0">
            <a:schemeClr val="accent1"/>
          </a:effectRef>
          <a:fontRef idx="minor">
            <a:schemeClr val="tx1"/>
          </a:fontRef>
        </p:style>
      </p:cxnSp>
      <p:sp>
        <p:nvSpPr>
          <p:cNvPr id="11" name="Content Placeholder 10">
            <a:extLst>
              <a:ext uri="{FF2B5EF4-FFF2-40B4-BE49-F238E27FC236}">
                <a16:creationId xmlns:a16="http://schemas.microsoft.com/office/drawing/2014/main" id="{DD06A528-A308-4394-9663-B86FB79C1FB6}"/>
              </a:ext>
            </a:extLst>
          </p:cNvPr>
          <p:cNvSpPr>
            <a:spLocks noGrp="1"/>
          </p:cNvSpPr>
          <p:nvPr>
            <p:ph idx="1"/>
          </p:nvPr>
        </p:nvSpPr>
        <p:spPr>
          <a:xfrm>
            <a:off x="6146801" y="4556520"/>
            <a:ext cx="5194300" cy="1691879"/>
          </a:xfrm>
        </p:spPr>
        <p:txBody>
          <a:bodyPr>
            <a:normAutofit/>
          </a:bodyPr>
          <a:lstStyle/>
          <a:p>
            <a:endParaRPr lang="en-US" dirty="0"/>
          </a:p>
        </p:txBody>
      </p:sp>
    </p:spTree>
    <p:extLst>
      <p:ext uri="{BB962C8B-B14F-4D97-AF65-F5344CB8AC3E}">
        <p14:creationId xmlns:p14="http://schemas.microsoft.com/office/powerpoint/2010/main" val="1210003595"/>
      </p:ext>
    </p:extLst>
  </p:cSld>
  <p:clrMapOvr>
    <a:overrideClrMapping bg1="dk1" tx1="lt1" bg2="dk2" tx2="lt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E5E4503-CC62-4DA9-9121-0A15719984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12">
            <a:extLst>
              <a:ext uri="{FF2B5EF4-FFF2-40B4-BE49-F238E27FC236}">
                <a16:creationId xmlns:a16="http://schemas.microsoft.com/office/drawing/2014/main" id="{D8D61A1B-3C4C-4F0E-965F-15837624C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14">
            <a:extLst>
              <a:ext uri="{FF2B5EF4-FFF2-40B4-BE49-F238E27FC236}">
                <a16:creationId xmlns:a16="http://schemas.microsoft.com/office/drawing/2014/main" id="{00E56243-9701-44E8-8A92-3194333051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16">
            <a:extLst>
              <a:ext uri="{FF2B5EF4-FFF2-40B4-BE49-F238E27FC236}">
                <a16:creationId xmlns:a16="http://schemas.microsoft.com/office/drawing/2014/main" id="{5B1F1915-E076-48EB-BB4A-EE9808EB40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29" name="Rectangle 18">
            <a:extLst>
              <a:ext uri="{FF2B5EF4-FFF2-40B4-BE49-F238E27FC236}">
                <a16:creationId xmlns:a16="http://schemas.microsoft.com/office/drawing/2014/main" id="{C946306D-5ADD-463A-949A-DEEBA39D70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4" descr="A close up of a map&#10;&#10;Description automatically generated">
            <a:extLst>
              <a:ext uri="{FF2B5EF4-FFF2-40B4-BE49-F238E27FC236}">
                <a16:creationId xmlns:a16="http://schemas.microsoft.com/office/drawing/2014/main" id="{301704F1-BF48-49F5-B9CA-3FE2E6993064}"/>
              </a:ext>
            </a:extLst>
          </p:cNvPr>
          <p:cNvPicPr>
            <a:picLocks noGrp="1" noChangeAspect="1"/>
          </p:cNvPicPr>
          <p:nvPr>
            <p:ph idx="1"/>
          </p:nvPr>
        </p:nvPicPr>
        <p:blipFill rotWithShape="1">
          <a:blip r:embed="rId2"/>
          <a:srcRect t="9568" b="5610"/>
          <a:stretch/>
        </p:blipFill>
        <p:spPr>
          <a:xfrm>
            <a:off x="446534" y="599724"/>
            <a:ext cx="5614416" cy="3547872"/>
          </a:xfrm>
          <a:prstGeom prst="rect">
            <a:avLst/>
          </a:prstGeom>
        </p:spPr>
      </p:pic>
      <p:pic>
        <p:nvPicPr>
          <p:cNvPr id="6" name="Picture 5" descr="A close up of a map&#10;&#10;Description automatically generated">
            <a:extLst>
              <a:ext uri="{FF2B5EF4-FFF2-40B4-BE49-F238E27FC236}">
                <a16:creationId xmlns:a16="http://schemas.microsoft.com/office/drawing/2014/main" id="{E11868F3-C3E5-4437-B285-C69F4ABA273F}"/>
              </a:ext>
            </a:extLst>
          </p:cNvPr>
          <p:cNvPicPr>
            <a:picLocks noChangeAspect="1"/>
          </p:cNvPicPr>
          <p:nvPr/>
        </p:nvPicPr>
        <p:blipFill rotWithShape="1">
          <a:blip r:embed="rId3"/>
          <a:srcRect l="7621" r="1" b="1"/>
          <a:stretch/>
        </p:blipFill>
        <p:spPr>
          <a:xfrm>
            <a:off x="6116658" y="599724"/>
            <a:ext cx="5626608" cy="3547872"/>
          </a:xfrm>
          <a:prstGeom prst="rect">
            <a:avLst/>
          </a:prstGeom>
        </p:spPr>
      </p:pic>
      <p:sp>
        <p:nvSpPr>
          <p:cNvPr id="21" name="Rectangle 20">
            <a:extLst>
              <a:ext uri="{FF2B5EF4-FFF2-40B4-BE49-F238E27FC236}">
                <a16:creationId xmlns:a16="http://schemas.microsoft.com/office/drawing/2014/main" id="{9180D5DB-9658-40A6-A418-7C69982226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3" y="4199467"/>
            <a:ext cx="11296733" cy="21910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3FD5F5E7-175C-4006-898E-24313CE7A967}"/>
              </a:ext>
            </a:extLst>
          </p:cNvPr>
          <p:cNvSpPr>
            <a:spLocks noGrp="1"/>
          </p:cNvSpPr>
          <p:nvPr>
            <p:ph type="title"/>
          </p:nvPr>
        </p:nvSpPr>
        <p:spPr>
          <a:xfrm>
            <a:off x="587140" y="4890344"/>
            <a:ext cx="10947620" cy="1155959"/>
          </a:xfrm>
        </p:spPr>
        <p:txBody>
          <a:bodyPr vert="horz" lIns="91440" tIns="45720" rIns="91440" bIns="45720" rtlCol="0" anchor="b">
            <a:normAutofit fontScale="90000"/>
          </a:bodyPr>
          <a:lstStyle/>
          <a:p>
            <a:r>
              <a:rPr lang="en-US" sz="3600" cap="all" dirty="0"/>
              <a:t>classifications by death per million (DPM)</a:t>
            </a:r>
            <a:br>
              <a:rPr lang="en-US" sz="3600" cap="all" dirty="0"/>
            </a:br>
            <a:endParaRPr lang="en-US" sz="3600" dirty="0"/>
          </a:p>
        </p:txBody>
      </p:sp>
      <p:grpSp>
        <p:nvGrpSpPr>
          <p:cNvPr id="23" name="Group 22">
            <a:extLst>
              <a:ext uri="{FF2B5EF4-FFF2-40B4-BE49-F238E27FC236}">
                <a16:creationId xmlns:a16="http://schemas.microsoft.com/office/drawing/2014/main" id="{632810AB-1783-4EC2-BA98-A04B50D0385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24" name="Rectangle 23">
              <a:extLst>
                <a:ext uri="{FF2B5EF4-FFF2-40B4-BE49-F238E27FC236}">
                  <a16:creationId xmlns:a16="http://schemas.microsoft.com/office/drawing/2014/main" id="{4F09CE43-7546-451A-9418-9977AE7317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4">
              <a:extLst>
                <a:ext uri="{FF2B5EF4-FFF2-40B4-BE49-F238E27FC236}">
                  <a16:creationId xmlns:a16="http://schemas.microsoft.com/office/drawing/2014/main" id="{92C17367-5B48-4C71-825E-C1A8CFEC89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id="{86EA071A-7654-4C9E-AA2E-203E152346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Tree>
    <p:extLst>
      <p:ext uri="{BB962C8B-B14F-4D97-AF65-F5344CB8AC3E}">
        <p14:creationId xmlns:p14="http://schemas.microsoft.com/office/powerpoint/2010/main" val="1697711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7EBBC4-CE21-4049-8653-D8BA9ABB4D9A}"/>
              </a:ext>
            </a:extLst>
          </p:cNvPr>
          <p:cNvSpPr>
            <a:spLocks noGrp="1"/>
          </p:cNvSpPr>
          <p:nvPr>
            <p:ph type="title"/>
          </p:nvPr>
        </p:nvSpPr>
        <p:spPr/>
        <p:txBody>
          <a:bodyPr/>
          <a:lstStyle/>
          <a:p>
            <a:r>
              <a:rPr lang="en-US" dirty="0"/>
              <a:t>Time Period – (Days since first 5 DPM)  VS Death Per Million'</a:t>
            </a:r>
          </a:p>
        </p:txBody>
      </p:sp>
    </p:spTree>
    <p:extLst>
      <p:ext uri="{BB962C8B-B14F-4D97-AF65-F5344CB8AC3E}">
        <p14:creationId xmlns:p14="http://schemas.microsoft.com/office/powerpoint/2010/main" val="31156065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B691D59-8F51-4DD8-AD41-D568D29B08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204AEF18-0627-48F3-9B3D-F7E8F050B1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CEAEE08A-C572-438F-9753-B0D527A51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DB93146F-62ED-4C59-844C-0935D0FB50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18" name="Rectangle 17">
            <a:extLst>
              <a:ext uri="{FF2B5EF4-FFF2-40B4-BE49-F238E27FC236}">
                <a16:creationId xmlns:a16="http://schemas.microsoft.com/office/drawing/2014/main" id="{B5D795CF-5F70-4821-BB11-0B2B8FCCD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8175"/>
            <a:ext cx="12191999" cy="62198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73B1AC31-0B6C-4781-BA06-16BE17F8AF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6851" y="723899"/>
            <a:ext cx="7498616"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F58DD9C7-F101-4578-AF17-E351FFBF16E7}"/>
              </a:ext>
            </a:extLst>
          </p:cNvPr>
          <p:cNvSpPr>
            <a:spLocks noGrp="1"/>
          </p:cNvSpPr>
          <p:nvPr>
            <p:ph type="title"/>
          </p:nvPr>
        </p:nvSpPr>
        <p:spPr>
          <a:xfrm>
            <a:off x="4642843" y="2025145"/>
            <a:ext cx="6798608" cy="4375655"/>
          </a:xfrm>
        </p:spPr>
        <p:txBody>
          <a:bodyPr vert="horz" lIns="91440" tIns="45720" rIns="91440" bIns="45720" rtlCol="0" anchor="b">
            <a:noAutofit/>
          </a:bodyPr>
          <a:lstStyle/>
          <a:p>
            <a:r>
              <a:rPr lang="en-US" sz="1600" dirty="0">
                <a:solidFill>
                  <a:srgbClr val="FFFFFF"/>
                </a:solidFill>
              </a:rPr>
              <a:t>Coronavirus (COVID-19) is an illness caused by a virus that can spread from person to person.</a:t>
            </a:r>
            <a:br>
              <a:rPr lang="en-US" sz="1600" dirty="0">
                <a:solidFill>
                  <a:srgbClr val="FFFFFF"/>
                </a:solidFill>
              </a:rPr>
            </a:br>
            <a:br>
              <a:rPr lang="en-US" sz="1600" dirty="0">
                <a:solidFill>
                  <a:srgbClr val="FFFFFF"/>
                </a:solidFill>
              </a:rPr>
            </a:br>
            <a:r>
              <a:rPr lang="en-US" sz="1600" dirty="0">
                <a:solidFill>
                  <a:srgbClr val="FFFFFF"/>
                </a:solidFill>
              </a:rPr>
              <a:t>The virus that causes COVID-19 is a new coronavirus that has spread throughout the world.</a:t>
            </a:r>
            <a:br>
              <a:rPr lang="en-US" sz="1600" dirty="0">
                <a:solidFill>
                  <a:srgbClr val="FFFFFF"/>
                </a:solidFill>
              </a:rPr>
            </a:br>
            <a:br>
              <a:rPr lang="en-US" sz="1600" dirty="0">
                <a:solidFill>
                  <a:srgbClr val="FFFFFF"/>
                </a:solidFill>
              </a:rPr>
            </a:br>
            <a:r>
              <a:rPr lang="en-US" sz="1600" dirty="0">
                <a:solidFill>
                  <a:srgbClr val="FFFFFF"/>
                </a:solidFill>
              </a:rPr>
              <a:t>The number of new COVID-19 cases reported continues to grow, particularly in the southern and western regions of the country.</a:t>
            </a:r>
            <a:br>
              <a:rPr lang="en-US" sz="1600" dirty="0">
                <a:solidFill>
                  <a:srgbClr val="FFFFFF"/>
                </a:solidFill>
              </a:rPr>
            </a:br>
            <a:br>
              <a:rPr lang="en-US" sz="1600" dirty="0">
                <a:solidFill>
                  <a:srgbClr val="FFFFFF"/>
                </a:solidFill>
              </a:rPr>
            </a:br>
            <a:r>
              <a:rPr lang="en-US" sz="1600" dirty="0">
                <a:solidFill>
                  <a:srgbClr val="FFFFFF"/>
                </a:solidFill>
              </a:rPr>
              <a:t>Over the past 2 weeks, the national 7-day average of new daily cases has risen more than 60 percent, according to 91-DIVOC, a tracking site powered by data from the John Hopkins Center for Systems Science and Engineering (JHU CSSE).</a:t>
            </a:r>
            <a:br>
              <a:rPr lang="en-US" sz="1600" dirty="0">
                <a:solidFill>
                  <a:srgbClr val="FFFFFF"/>
                </a:solidFill>
              </a:rPr>
            </a:br>
            <a:br>
              <a:rPr lang="en-US" sz="1600" dirty="0">
                <a:solidFill>
                  <a:srgbClr val="FFFFFF"/>
                </a:solidFill>
              </a:rPr>
            </a:br>
            <a:r>
              <a:rPr lang="en-US" sz="1600" dirty="0">
                <a:solidFill>
                  <a:srgbClr val="FFFFFF"/>
                </a:solidFill>
              </a:rPr>
              <a:t>Over the same time period, the national mortality rate from COVID-19 has remained relatively stable, but that might be starting to change</a:t>
            </a:r>
            <a:br>
              <a:rPr lang="en-US" sz="1600" dirty="0">
                <a:solidFill>
                  <a:srgbClr val="FFFFFF"/>
                </a:solidFill>
              </a:rPr>
            </a:br>
            <a:br>
              <a:rPr lang="en-US" sz="1600" dirty="0">
                <a:solidFill>
                  <a:srgbClr val="FFFFFF"/>
                </a:solidFill>
              </a:rPr>
            </a:br>
            <a:endParaRPr lang="en-US" sz="1600" dirty="0">
              <a:solidFill>
                <a:srgbClr val="FFFFFF"/>
              </a:solidFill>
            </a:endParaRPr>
          </a:p>
        </p:txBody>
      </p:sp>
      <p:pic>
        <p:nvPicPr>
          <p:cNvPr id="5" name="Picture 4">
            <a:extLst>
              <a:ext uri="{FF2B5EF4-FFF2-40B4-BE49-F238E27FC236}">
                <a16:creationId xmlns:a16="http://schemas.microsoft.com/office/drawing/2014/main" id="{622458F2-D794-46F4-99AB-319BF22C5F58}"/>
              </a:ext>
            </a:extLst>
          </p:cNvPr>
          <p:cNvPicPr>
            <a:picLocks noChangeAspect="1"/>
          </p:cNvPicPr>
          <p:nvPr/>
        </p:nvPicPr>
        <p:blipFill>
          <a:blip r:embed="rId2"/>
          <a:stretch>
            <a:fillRect/>
          </a:stretch>
        </p:blipFill>
        <p:spPr>
          <a:xfrm>
            <a:off x="594008" y="2754272"/>
            <a:ext cx="3058835" cy="305883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3" name="TextBox 12">
            <a:extLst>
              <a:ext uri="{FF2B5EF4-FFF2-40B4-BE49-F238E27FC236}">
                <a16:creationId xmlns:a16="http://schemas.microsoft.com/office/drawing/2014/main" id="{09ABA006-8712-4056-BB75-F9C20F8CCBA6}"/>
              </a:ext>
            </a:extLst>
          </p:cNvPr>
          <p:cNvSpPr txBox="1"/>
          <p:nvPr/>
        </p:nvSpPr>
        <p:spPr>
          <a:xfrm>
            <a:off x="535398" y="1096059"/>
            <a:ext cx="3537329" cy="461665"/>
          </a:xfrm>
          <a:prstGeom prst="rect">
            <a:avLst/>
          </a:prstGeom>
          <a:noFill/>
        </p:spPr>
        <p:txBody>
          <a:bodyPr wrap="square">
            <a:spAutoFit/>
          </a:bodyPr>
          <a:lstStyle/>
          <a:p>
            <a:r>
              <a:rPr lang="en-US" sz="2400" dirty="0"/>
              <a:t>Coronavirus (COVID-19) </a:t>
            </a:r>
          </a:p>
        </p:txBody>
      </p:sp>
    </p:spTree>
    <p:extLst>
      <p:ext uri="{BB962C8B-B14F-4D97-AF65-F5344CB8AC3E}">
        <p14:creationId xmlns:p14="http://schemas.microsoft.com/office/powerpoint/2010/main" val="31646329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A12FF-EC5E-4098-B546-82F1AD7ED679}"/>
              </a:ext>
            </a:extLst>
          </p:cNvPr>
          <p:cNvSpPr>
            <a:spLocks noGrp="1"/>
          </p:cNvSpPr>
          <p:nvPr>
            <p:ph type="title"/>
          </p:nvPr>
        </p:nvSpPr>
        <p:spPr/>
        <p:txBody>
          <a:bodyPr/>
          <a:lstStyle/>
          <a:p>
            <a:r>
              <a:rPr lang="en-US" dirty="0"/>
              <a:t>Correlations </a:t>
            </a:r>
          </a:p>
        </p:txBody>
      </p:sp>
    </p:spTree>
    <p:extLst>
      <p:ext uri="{BB962C8B-B14F-4D97-AF65-F5344CB8AC3E}">
        <p14:creationId xmlns:p14="http://schemas.microsoft.com/office/powerpoint/2010/main" val="32883044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26">
            <a:extLst>
              <a:ext uri="{FF2B5EF4-FFF2-40B4-BE49-F238E27FC236}">
                <a16:creationId xmlns:a16="http://schemas.microsoft.com/office/drawing/2014/main" id="{879A26B8-6C4E-452B-ADD3-ED324A7AB7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A27AA00-9791-42E0-A96C-8F701ADFEC3C}"/>
              </a:ext>
            </a:extLst>
          </p:cNvPr>
          <p:cNvSpPr>
            <a:spLocks noGrp="1"/>
          </p:cNvSpPr>
          <p:nvPr>
            <p:ph type="title"/>
          </p:nvPr>
        </p:nvSpPr>
        <p:spPr>
          <a:xfrm>
            <a:off x="6494719" y="502920"/>
            <a:ext cx="4968489" cy="1013800"/>
          </a:xfrm>
        </p:spPr>
        <p:txBody>
          <a:bodyPr>
            <a:normAutofit/>
          </a:bodyPr>
          <a:lstStyle/>
          <a:p>
            <a:r>
              <a:rPr lang="en-US" dirty="0">
                <a:solidFill>
                  <a:schemeClr val="tx2"/>
                </a:solidFill>
              </a:rPr>
              <a:t>Conclusions </a:t>
            </a:r>
          </a:p>
        </p:txBody>
      </p:sp>
      <p:sp>
        <p:nvSpPr>
          <p:cNvPr id="34" name="Rectangle 28">
            <a:extLst>
              <a:ext uri="{FF2B5EF4-FFF2-40B4-BE49-F238E27FC236}">
                <a16:creationId xmlns:a16="http://schemas.microsoft.com/office/drawing/2014/main" id="{D03E4FEE-2E6A-44AB-B6BA-C1AD0CD6D9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560581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30">
            <a:extLst>
              <a:ext uri="{FF2B5EF4-FFF2-40B4-BE49-F238E27FC236}">
                <a16:creationId xmlns:a16="http://schemas.microsoft.com/office/drawing/2014/main" id="{0817EB59-13B3-43DA-9B91-A7CC174A60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44318" y="457200"/>
            <a:ext cx="5600007"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33" name="Rectangle 32">
            <a:extLst>
              <a:ext uri="{FF2B5EF4-FFF2-40B4-BE49-F238E27FC236}">
                <a16:creationId xmlns:a16="http://schemas.microsoft.com/office/drawing/2014/main" id="{9B4167E1-E2B0-4192-8DA2-6967DDFF87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14407"/>
            <a:ext cx="5609967" cy="561177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11" name="Picture 10">
            <a:extLst>
              <a:ext uri="{FF2B5EF4-FFF2-40B4-BE49-F238E27FC236}">
                <a16:creationId xmlns:a16="http://schemas.microsoft.com/office/drawing/2014/main" id="{53D895D1-67FF-4849-B0D2-3C5B9FA00359}"/>
              </a:ext>
            </a:extLst>
          </p:cNvPr>
          <p:cNvPicPr>
            <a:picLocks noChangeAspect="1"/>
          </p:cNvPicPr>
          <p:nvPr/>
        </p:nvPicPr>
        <p:blipFill rotWithShape="1">
          <a:blip r:embed="rId2"/>
          <a:srcRect l="13962" t="19063" r="11000" b="13958"/>
          <a:stretch/>
        </p:blipFill>
        <p:spPr>
          <a:xfrm>
            <a:off x="910114" y="1164911"/>
            <a:ext cx="4674492" cy="4510763"/>
          </a:xfrm>
          <a:prstGeom prst="rect">
            <a:avLst/>
          </a:prstGeom>
        </p:spPr>
      </p:pic>
      <p:sp>
        <p:nvSpPr>
          <p:cNvPr id="17" name="TextBox 16">
            <a:extLst>
              <a:ext uri="{FF2B5EF4-FFF2-40B4-BE49-F238E27FC236}">
                <a16:creationId xmlns:a16="http://schemas.microsoft.com/office/drawing/2014/main" id="{8486B497-5043-4588-9D39-C03E36D97038}"/>
              </a:ext>
            </a:extLst>
          </p:cNvPr>
          <p:cNvSpPr txBox="1"/>
          <p:nvPr/>
        </p:nvSpPr>
        <p:spPr>
          <a:xfrm>
            <a:off x="56098" y="6357423"/>
            <a:ext cx="12192000" cy="400110"/>
          </a:xfrm>
          <a:prstGeom prst="rect">
            <a:avLst/>
          </a:prstGeom>
          <a:noFill/>
        </p:spPr>
        <p:txBody>
          <a:bodyPr wrap="square">
            <a:spAutoFit/>
          </a:bodyPr>
          <a:lstStyle/>
          <a:p>
            <a:pPr algn="ctr">
              <a:spcAft>
                <a:spcPts val="600"/>
              </a:spcAft>
            </a:pPr>
            <a:r>
              <a:rPr lang="en-US" sz="2000" dirty="0"/>
              <a:t>“Machine learning: the best predictive performance usually a combination of shallow and deep learning”</a:t>
            </a:r>
          </a:p>
        </p:txBody>
      </p:sp>
      <p:graphicFrame>
        <p:nvGraphicFramePr>
          <p:cNvPr id="10" name="Diagram 9">
            <a:extLst>
              <a:ext uri="{FF2B5EF4-FFF2-40B4-BE49-F238E27FC236}">
                <a16:creationId xmlns:a16="http://schemas.microsoft.com/office/drawing/2014/main" id="{4FE5668F-FCA4-400B-91D9-A6175FFE9111}"/>
              </a:ext>
            </a:extLst>
          </p:cNvPr>
          <p:cNvGraphicFramePr/>
          <p:nvPr>
            <p:extLst>
              <p:ext uri="{D42A27DB-BD31-4B8C-83A1-F6EECF244321}">
                <p14:modId xmlns:p14="http://schemas.microsoft.com/office/powerpoint/2010/main" val="319217050"/>
              </p:ext>
            </p:extLst>
          </p:nvPr>
        </p:nvGraphicFramePr>
        <p:xfrm>
          <a:off x="6152098" y="1440211"/>
          <a:ext cx="5676013" cy="40256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570958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172584-244B-4570-BA47-BC9F917579C6}"/>
              </a:ext>
            </a:extLst>
          </p:cNvPr>
          <p:cNvSpPr>
            <a:spLocks noGrp="1"/>
          </p:cNvSpPr>
          <p:nvPr>
            <p:ph type="title"/>
          </p:nvPr>
        </p:nvSpPr>
        <p:spPr/>
        <p:txBody>
          <a:bodyPr/>
          <a:lstStyle/>
          <a:p>
            <a:pPr algn="ctr"/>
            <a:r>
              <a:rPr lang="en-US" dirty="0"/>
              <a:t>Thanks </a:t>
            </a:r>
          </a:p>
        </p:txBody>
      </p:sp>
      <p:pic>
        <p:nvPicPr>
          <p:cNvPr id="4" name="Content Placeholder 3">
            <a:extLst>
              <a:ext uri="{FF2B5EF4-FFF2-40B4-BE49-F238E27FC236}">
                <a16:creationId xmlns:a16="http://schemas.microsoft.com/office/drawing/2014/main" id="{75E5377A-1F3B-48B6-BC8F-6A87244E00AF}"/>
              </a:ext>
            </a:extLst>
          </p:cNvPr>
          <p:cNvPicPr>
            <a:picLocks noGrp="1" noChangeAspect="1"/>
          </p:cNvPicPr>
          <p:nvPr>
            <p:ph idx="1"/>
          </p:nvPr>
        </p:nvPicPr>
        <p:blipFill rotWithShape="1">
          <a:blip r:embed="rId4"/>
          <a:srcRect l="12716" t="24166" r="15079" b="23512"/>
          <a:stretch/>
        </p:blipFill>
        <p:spPr>
          <a:xfrm>
            <a:off x="3667125" y="2064544"/>
            <a:ext cx="4857750" cy="4693444"/>
          </a:xfrm>
          <a:prstGeom prst="rect">
            <a:avLst/>
          </a:prstGeom>
        </p:spPr>
      </p:pic>
      <p:pic>
        <p:nvPicPr>
          <p:cNvPr id="5" name="Recorded Sound">
            <a:hlinkClick r:id="" action="ppaction://media"/>
            <a:extLst>
              <a:ext uri="{FF2B5EF4-FFF2-40B4-BE49-F238E27FC236}">
                <a16:creationId xmlns:a16="http://schemas.microsoft.com/office/drawing/2014/main" id="{8DB0831F-0AD0-4632-98D5-09EDA93D872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664763" y="2064544"/>
            <a:ext cx="304800" cy="304800"/>
          </a:xfrm>
          <a:prstGeom prst="rect">
            <a:avLst/>
          </a:prstGeom>
        </p:spPr>
      </p:pic>
    </p:spTree>
    <p:extLst>
      <p:ext uri="{BB962C8B-B14F-4D97-AF65-F5344CB8AC3E}">
        <p14:creationId xmlns:p14="http://schemas.microsoft.com/office/powerpoint/2010/main" val="18194472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7" repeatCount="indefinite" fill="hold" display="0">
                  <p:stCondLst>
                    <p:cond delay="indefinite"/>
                  </p:stCondLst>
                  <p:endCondLst>
                    <p:cond evt="onStopAudio" delay="0">
                      <p:tgtEl>
                        <p:sldTgt/>
                      </p:tgtEl>
                    </p:cond>
                  </p:endCondLst>
                </p:cTn>
                <p:tgtEl>
                  <p:spTgt spid="5"/>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 name="Rectangle 51">
            <a:extLst>
              <a:ext uri="{FF2B5EF4-FFF2-40B4-BE49-F238E27FC236}">
                <a16:creationId xmlns:a16="http://schemas.microsoft.com/office/drawing/2014/main" id="{1E5E4503-CC62-4DA9-9121-0A15719984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54" name="Rectangle 53">
            <a:extLst>
              <a:ext uri="{FF2B5EF4-FFF2-40B4-BE49-F238E27FC236}">
                <a16:creationId xmlns:a16="http://schemas.microsoft.com/office/drawing/2014/main" id="{D8D61A1B-3C4C-4F0E-965F-15837624C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56" name="Rectangle 55">
            <a:extLst>
              <a:ext uri="{FF2B5EF4-FFF2-40B4-BE49-F238E27FC236}">
                <a16:creationId xmlns:a16="http://schemas.microsoft.com/office/drawing/2014/main" id="{00E56243-9701-44E8-8A92-3194333051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58" name="Rectangle 57">
            <a:extLst>
              <a:ext uri="{FF2B5EF4-FFF2-40B4-BE49-F238E27FC236}">
                <a16:creationId xmlns:a16="http://schemas.microsoft.com/office/drawing/2014/main" id="{5B1F1915-E076-48EB-BB4A-EE9808EB40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8310182B-C3FB-4889-A8E3-9FFE13FF4D0D}"/>
              </a:ext>
            </a:extLst>
          </p:cNvPr>
          <p:cNvSpPr>
            <a:spLocks noGrp="1"/>
          </p:cNvSpPr>
          <p:nvPr>
            <p:ph type="title"/>
          </p:nvPr>
        </p:nvSpPr>
        <p:spPr>
          <a:xfrm>
            <a:off x="581191" y="4610099"/>
            <a:ext cx="10993549" cy="1066801"/>
          </a:xfrm>
        </p:spPr>
        <p:txBody>
          <a:bodyPr vert="horz" lIns="91440" tIns="45720" rIns="91440" bIns="45720" rtlCol="0" anchor="b">
            <a:normAutofit/>
          </a:bodyPr>
          <a:lstStyle/>
          <a:p>
            <a:pPr>
              <a:lnSpc>
                <a:spcPct val="90000"/>
              </a:lnSpc>
            </a:pPr>
            <a:r>
              <a:rPr lang="en-US" sz="3300" dirty="0">
                <a:solidFill>
                  <a:srgbClr val="FFFFFF"/>
                </a:solidFill>
              </a:rPr>
              <a:t>covid19: </a:t>
            </a:r>
            <a:br>
              <a:rPr lang="en-US" sz="3300" dirty="0">
                <a:solidFill>
                  <a:srgbClr val="FFFFFF"/>
                </a:solidFill>
              </a:rPr>
            </a:br>
            <a:r>
              <a:rPr lang="en-US" sz="3300" dirty="0">
                <a:solidFill>
                  <a:srgbClr val="FFFFFF"/>
                </a:solidFill>
              </a:rPr>
              <a:t>Data modeling by machine learning</a:t>
            </a:r>
          </a:p>
        </p:txBody>
      </p:sp>
      <p:sp useBgFill="1">
        <p:nvSpPr>
          <p:cNvPr id="60" name="Rectangle 59">
            <a:extLst>
              <a:ext uri="{FF2B5EF4-FFF2-40B4-BE49-F238E27FC236}">
                <a16:creationId xmlns:a16="http://schemas.microsoft.com/office/drawing/2014/main" id="{4DC9F8D5-BF3E-4B69-8F17-AE72302BE1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23900"/>
            <a:ext cx="12192000" cy="370817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43C98417-D50B-4AA2-9624-E78A6120EC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9114" y="641102"/>
            <a:ext cx="3666744" cy="3698516"/>
          </a:xfrm>
          <a:prstGeom prst="rect">
            <a:avLst/>
          </a:pr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28F5EA34-B9D7-493D-B1A8-F300FFDC143C}"/>
              </a:ext>
            </a:extLst>
          </p:cNvPr>
          <p:cNvPicPr>
            <a:picLocks noChangeAspect="1"/>
          </p:cNvPicPr>
          <p:nvPr/>
        </p:nvPicPr>
        <p:blipFill>
          <a:blip r:embed="rId2"/>
          <a:stretch>
            <a:fillRect/>
          </a:stretch>
        </p:blipFill>
        <p:spPr>
          <a:xfrm>
            <a:off x="978097" y="974331"/>
            <a:ext cx="2638269" cy="3042215"/>
          </a:xfrm>
          <a:prstGeom prst="rect">
            <a:avLst/>
          </a:prstGeom>
        </p:spPr>
      </p:pic>
      <p:sp>
        <p:nvSpPr>
          <p:cNvPr id="64" name="Rectangle 63">
            <a:extLst>
              <a:ext uri="{FF2B5EF4-FFF2-40B4-BE49-F238E27FC236}">
                <a16:creationId xmlns:a16="http://schemas.microsoft.com/office/drawing/2014/main" id="{A3E945F2-E9C6-457A-A5A6-46D9ABF095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70685" y="641102"/>
            <a:ext cx="3666744" cy="3698516"/>
          </a:xfrm>
          <a:prstGeom prst="rect">
            <a:avLst/>
          </a:pr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A screenshot of a cell phone&#10;&#10;Description automatically generated">
            <a:extLst>
              <a:ext uri="{FF2B5EF4-FFF2-40B4-BE49-F238E27FC236}">
                <a16:creationId xmlns:a16="http://schemas.microsoft.com/office/drawing/2014/main" id="{55A8E580-6080-445E-9932-EB036B3CA2D4}"/>
              </a:ext>
            </a:extLst>
          </p:cNvPr>
          <p:cNvPicPr>
            <a:picLocks noChangeAspect="1"/>
          </p:cNvPicPr>
          <p:nvPr/>
        </p:nvPicPr>
        <p:blipFill>
          <a:blip r:embed="rId3"/>
          <a:stretch>
            <a:fillRect/>
          </a:stretch>
        </p:blipFill>
        <p:spPr>
          <a:xfrm>
            <a:off x="4591654" y="988290"/>
            <a:ext cx="3014297" cy="3014297"/>
          </a:xfrm>
          <a:prstGeom prst="rect">
            <a:avLst/>
          </a:prstGeom>
        </p:spPr>
      </p:pic>
      <p:pic>
        <p:nvPicPr>
          <p:cNvPr id="24" name="Picture 23">
            <a:extLst>
              <a:ext uri="{FF2B5EF4-FFF2-40B4-BE49-F238E27FC236}">
                <a16:creationId xmlns:a16="http://schemas.microsoft.com/office/drawing/2014/main" id="{ED020277-0366-4F8E-A0C9-FA24AAB3C6FC}"/>
              </a:ext>
            </a:extLst>
          </p:cNvPr>
          <p:cNvPicPr>
            <a:picLocks noChangeAspect="1"/>
          </p:cNvPicPr>
          <p:nvPr/>
        </p:nvPicPr>
        <p:blipFill>
          <a:blip r:embed="rId4"/>
          <a:stretch>
            <a:fillRect/>
          </a:stretch>
        </p:blipFill>
        <p:spPr>
          <a:xfrm>
            <a:off x="8379920" y="1702970"/>
            <a:ext cx="3014297" cy="1584936"/>
          </a:xfrm>
          <a:prstGeom prst="rect">
            <a:avLst/>
          </a:prstGeom>
        </p:spPr>
      </p:pic>
      <p:sp>
        <p:nvSpPr>
          <p:cNvPr id="66" name="Rectangle 65">
            <a:extLst>
              <a:ext uri="{FF2B5EF4-FFF2-40B4-BE49-F238E27FC236}">
                <a16:creationId xmlns:a16="http://schemas.microsoft.com/office/drawing/2014/main" id="{AD1FF191-71A7-48F6-8069-4B5DB0F5FE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58951" y="641102"/>
            <a:ext cx="3666744" cy="3698516"/>
          </a:xfrm>
          <a:prstGeom prst="rect">
            <a:avLst/>
          </a:pr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E051B9BE-1550-4F91-A22E-F5818696CD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648660" y="4432079"/>
            <a:ext cx="83731" cy="196077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F42638FA-C8CF-47FC-9460-4EA2DD8349E2}"/>
              </a:ext>
            </a:extLst>
          </p:cNvPr>
          <p:cNvSpPr txBox="1"/>
          <p:nvPr/>
        </p:nvSpPr>
        <p:spPr>
          <a:xfrm>
            <a:off x="3217657" y="5693678"/>
            <a:ext cx="5720616" cy="523220"/>
          </a:xfrm>
          <a:prstGeom prst="rect">
            <a:avLst/>
          </a:prstGeom>
          <a:noFill/>
        </p:spPr>
        <p:txBody>
          <a:bodyPr wrap="square">
            <a:spAutoFit/>
          </a:bodyPr>
          <a:lstStyle/>
          <a:p>
            <a:pPr algn="ctr">
              <a:spcAft>
                <a:spcPts val="600"/>
              </a:spcAft>
            </a:pPr>
            <a:r>
              <a:rPr lang="en-US" sz="2800" dirty="0">
                <a:solidFill>
                  <a:schemeClr val="bg1"/>
                </a:solidFill>
              </a:rPr>
              <a:t>Sources of the data </a:t>
            </a:r>
          </a:p>
        </p:txBody>
      </p:sp>
    </p:spTree>
    <p:extLst>
      <p:ext uri="{BB962C8B-B14F-4D97-AF65-F5344CB8AC3E}">
        <p14:creationId xmlns:p14="http://schemas.microsoft.com/office/powerpoint/2010/main" val="26567622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150EC9-7E7D-4648-AC38-2A7BCBFB2EF6}"/>
              </a:ext>
            </a:extLst>
          </p:cNvPr>
          <p:cNvSpPr>
            <a:spLocks noGrp="1"/>
          </p:cNvSpPr>
          <p:nvPr>
            <p:ph type="title"/>
          </p:nvPr>
        </p:nvSpPr>
        <p:spPr>
          <a:xfrm>
            <a:off x="538184" y="718985"/>
            <a:ext cx="11029616" cy="1013800"/>
          </a:xfrm>
        </p:spPr>
        <p:txBody>
          <a:bodyPr>
            <a:normAutofit/>
          </a:bodyPr>
          <a:lstStyle/>
          <a:p>
            <a:r>
              <a:rPr lang="en-US" dirty="0">
                <a:solidFill>
                  <a:srgbClr val="FFFEFF"/>
                </a:solidFill>
              </a:rPr>
              <a:t>ETL process </a:t>
            </a:r>
          </a:p>
        </p:txBody>
      </p:sp>
      <p:graphicFrame>
        <p:nvGraphicFramePr>
          <p:cNvPr id="22" name="Content Placeholder 2" descr="Hexagon timeline SmartArt">
            <a:extLst>
              <a:ext uri="{FF2B5EF4-FFF2-40B4-BE49-F238E27FC236}">
                <a16:creationId xmlns:a16="http://schemas.microsoft.com/office/drawing/2014/main" id="{6BF0F168-BD28-497A-AC13-24AB8C638291}"/>
              </a:ext>
            </a:extLst>
          </p:cNvPr>
          <p:cNvGraphicFramePr/>
          <p:nvPr>
            <p:extLst>
              <p:ext uri="{D42A27DB-BD31-4B8C-83A1-F6EECF244321}">
                <p14:modId xmlns:p14="http://schemas.microsoft.com/office/powerpoint/2010/main" val="980984958"/>
              </p:ext>
            </p:extLst>
          </p:nvPr>
        </p:nvGraphicFramePr>
        <p:xfrm>
          <a:off x="445045" y="3008263"/>
          <a:ext cx="11029950" cy="36782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a:extLst>
              <a:ext uri="{FF2B5EF4-FFF2-40B4-BE49-F238E27FC236}">
                <a16:creationId xmlns:a16="http://schemas.microsoft.com/office/drawing/2014/main" id="{ADCEDD81-94B1-438C-9422-B37F95F9331B}"/>
              </a:ext>
            </a:extLst>
          </p:cNvPr>
          <p:cNvSpPr txBox="1"/>
          <p:nvPr/>
        </p:nvSpPr>
        <p:spPr>
          <a:xfrm>
            <a:off x="269272" y="1972313"/>
            <a:ext cx="11567440" cy="1477328"/>
          </a:xfrm>
          <a:prstGeom prst="rect">
            <a:avLst/>
          </a:prstGeom>
          <a:noFill/>
        </p:spPr>
        <p:txBody>
          <a:bodyPr wrap="square">
            <a:spAutoFit/>
          </a:bodyPr>
          <a:lstStyle/>
          <a:p>
            <a:r>
              <a:rPr lang="en-US" dirty="0"/>
              <a:t>For this project  3 different files were used to implement a machine learning model that can predict the death rates with data from people infected and recovered.</a:t>
            </a:r>
            <a:br>
              <a:rPr lang="en-US" dirty="0"/>
            </a:br>
            <a:r>
              <a:rPr lang="en-US" dirty="0"/>
              <a:t>Also a population file was used in order to obtain the population numbers to standardize the data.</a:t>
            </a:r>
          </a:p>
          <a:p>
            <a:endParaRPr lang="en-US" dirty="0"/>
          </a:p>
          <a:p>
            <a:endParaRPr lang="en-US" dirty="0"/>
          </a:p>
        </p:txBody>
      </p:sp>
      <p:pic>
        <p:nvPicPr>
          <p:cNvPr id="7" name="Graphic 6" descr="Playbook">
            <a:extLst>
              <a:ext uri="{FF2B5EF4-FFF2-40B4-BE49-F238E27FC236}">
                <a16:creationId xmlns:a16="http://schemas.microsoft.com/office/drawing/2014/main" id="{255EBFDF-98E9-4370-90BA-956F90972AA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919330" y="5698644"/>
            <a:ext cx="914400" cy="914400"/>
          </a:xfrm>
          <a:prstGeom prst="rect">
            <a:avLst/>
          </a:prstGeom>
        </p:spPr>
      </p:pic>
      <p:pic>
        <p:nvPicPr>
          <p:cNvPr id="9" name="Graphic 8" descr="Research">
            <a:extLst>
              <a:ext uri="{FF2B5EF4-FFF2-40B4-BE49-F238E27FC236}">
                <a16:creationId xmlns:a16="http://schemas.microsoft.com/office/drawing/2014/main" id="{CA708766-2E18-40B9-83F6-ED2BBB75C38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820865" y="5698644"/>
            <a:ext cx="914400" cy="914400"/>
          </a:xfrm>
          <a:prstGeom prst="rect">
            <a:avLst/>
          </a:prstGeom>
        </p:spPr>
      </p:pic>
      <p:pic>
        <p:nvPicPr>
          <p:cNvPr id="11" name="Graphic 10" descr="Research">
            <a:extLst>
              <a:ext uri="{FF2B5EF4-FFF2-40B4-BE49-F238E27FC236}">
                <a16:creationId xmlns:a16="http://schemas.microsoft.com/office/drawing/2014/main" id="{62F0644F-7EBA-4D3F-8182-F1FF5B716B69}"/>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891217" y="5698644"/>
            <a:ext cx="914400" cy="914400"/>
          </a:xfrm>
          <a:prstGeom prst="rect">
            <a:avLst/>
          </a:prstGeom>
        </p:spPr>
      </p:pic>
      <p:pic>
        <p:nvPicPr>
          <p:cNvPr id="13" name="Graphic 12" descr="Single gear">
            <a:extLst>
              <a:ext uri="{FF2B5EF4-FFF2-40B4-BE49-F238E27FC236}">
                <a16:creationId xmlns:a16="http://schemas.microsoft.com/office/drawing/2014/main" id="{3146E6DB-9709-47CD-91AA-5E6DF8344618}"/>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253139" y="5698644"/>
            <a:ext cx="914400" cy="914400"/>
          </a:xfrm>
          <a:prstGeom prst="rect">
            <a:avLst/>
          </a:prstGeom>
        </p:spPr>
      </p:pic>
    </p:spTree>
    <p:extLst>
      <p:ext uri="{BB962C8B-B14F-4D97-AF65-F5344CB8AC3E}">
        <p14:creationId xmlns:p14="http://schemas.microsoft.com/office/powerpoint/2010/main" val="38979486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3B88EA-6912-49EA-BC6C-1BF4A2B11A43}"/>
              </a:ext>
            </a:extLst>
          </p:cNvPr>
          <p:cNvSpPr>
            <a:spLocks noGrp="1"/>
          </p:cNvSpPr>
          <p:nvPr>
            <p:ph type="title"/>
          </p:nvPr>
        </p:nvSpPr>
        <p:spPr>
          <a:xfrm>
            <a:off x="581192" y="679717"/>
            <a:ext cx="11029616" cy="1013800"/>
          </a:xfrm>
        </p:spPr>
        <p:txBody>
          <a:bodyPr/>
          <a:lstStyle/>
          <a:p>
            <a:r>
              <a:rPr lang="en-US" dirty="0">
                <a:solidFill>
                  <a:srgbClr val="FFFEFF"/>
                </a:solidFill>
              </a:rPr>
              <a:t>ETL process </a:t>
            </a:r>
            <a:endParaRPr lang="en-US" dirty="0"/>
          </a:p>
        </p:txBody>
      </p:sp>
      <p:pic>
        <p:nvPicPr>
          <p:cNvPr id="5" name="Content Placeholder 4" descr="A screenshot of a cell phone&#10;&#10;Description automatically generated">
            <a:extLst>
              <a:ext uri="{FF2B5EF4-FFF2-40B4-BE49-F238E27FC236}">
                <a16:creationId xmlns:a16="http://schemas.microsoft.com/office/drawing/2014/main" id="{F93682BC-0D86-40D7-9CFE-48BBBCECC0BD}"/>
              </a:ext>
            </a:extLst>
          </p:cNvPr>
          <p:cNvPicPr>
            <a:picLocks noGrp="1" noChangeAspect="1"/>
          </p:cNvPicPr>
          <p:nvPr>
            <p:ph idx="1"/>
          </p:nvPr>
        </p:nvPicPr>
        <p:blipFill>
          <a:blip r:embed="rId2"/>
          <a:stretch>
            <a:fillRect/>
          </a:stretch>
        </p:blipFill>
        <p:spPr>
          <a:xfrm>
            <a:off x="450188" y="3557033"/>
            <a:ext cx="11286958" cy="3048435"/>
          </a:xfrm>
        </p:spPr>
      </p:pic>
      <p:sp>
        <p:nvSpPr>
          <p:cNvPr id="7" name="TextBox 6">
            <a:extLst>
              <a:ext uri="{FF2B5EF4-FFF2-40B4-BE49-F238E27FC236}">
                <a16:creationId xmlns:a16="http://schemas.microsoft.com/office/drawing/2014/main" id="{7AB6BEC9-5290-4416-9670-C37DBBA3000D}"/>
              </a:ext>
            </a:extLst>
          </p:cNvPr>
          <p:cNvSpPr txBox="1"/>
          <p:nvPr/>
        </p:nvSpPr>
        <p:spPr>
          <a:xfrm>
            <a:off x="91471" y="1785132"/>
            <a:ext cx="6095064" cy="523220"/>
          </a:xfrm>
          <a:prstGeom prst="rect">
            <a:avLst/>
          </a:prstGeom>
          <a:noFill/>
        </p:spPr>
        <p:txBody>
          <a:bodyPr wrap="square">
            <a:spAutoFit/>
          </a:bodyPr>
          <a:lstStyle/>
          <a:p>
            <a:pPr lvl="0"/>
            <a:r>
              <a:rPr lang="en-US" sz="2800" dirty="0"/>
              <a:t>Covid19_model_Df</a:t>
            </a:r>
          </a:p>
        </p:txBody>
      </p:sp>
      <p:graphicFrame>
        <p:nvGraphicFramePr>
          <p:cNvPr id="9" name="Diagram 8">
            <a:extLst>
              <a:ext uri="{FF2B5EF4-FFF2-40B4-BE49-F238E27FC236}">
                <a16:creationId xmlns:a16="http://schemas.microsoft.com/office/drawing/2014/main" id="{F5C84173-65AC-47D8-812A-2273121E7E7B}"/>
              </a:ext>
            </a:extLst>
          </p:cNvPr>
          <p:cNvGraphicFramePr/>
          <p:nvPr>
            <p:extLst>
              <p:ext uri="{D42A27DB-BD31-4B8C-83A1-F6EECF244321}">
                <p14:modId xmlns:p14="http://schemas.microsoft.com/office/powerpoint/2010/main" val="3565536898"/>
              </p:ext>
            </p:extLst>
          </p:nvPr>
        </p:nvGraphicFramePr>
        <p:xfrm>
          <a:off x="-1191309" y="2209411"/>
          <a:ext cx="7555175" cy="173095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0" name="Picture 9">
            <a:extLst>
              <a:ext uri="{FF2B5EF4-FFF2-40B4-BE49-F238E27FC236}">
                <a16:creationId xmlns:a16="http://schemas.microsoft.com/office/drawing/2014/main" id="{2749F414-11BC-4A25-9922-7D3F3FB97FCE}"/>
              </a:ext>
            </a:extLst>
          </p:cNvPr>
          <p:cNvPicPr>
            <a:picLocks noChangeAspect="1"/>
          </p:cNvPicPr>
          <p:nvPr/>
        </p:nvPicPr>
        <p:blipFill>
          <a:blip r:embed="rId8"/>
          <a:stretch>
            <a:fillRect/>
          </a:stretch>
        </p:blipFill>
        <p:spPr>
          <a:xfrm>
            <a:off x="5206742" y="2383928"/>
            <a:ext cx="1464839" cy="770222"/>
          </a:xfrm>
          <a:prstGeom prst="rect">
            <a:avLst/>
          </a:prstGeom>
        </p:spPr>
      </p:pic>
      <p:pic>
        <p:nvPicPr>
          <p:cNvPr id="11" name="Picture 10">
            <a:extLst>
              <a:ext uri="{FF2B5EF4-FFF2-40B4-BE49-F238E27FC236}">
                <a16:creationId xmlns:a16="http://schemas.microsoft.com/office/drawing/2014/main" id="{FDB83218-5C57-4BFC-BE15-A4C6CC350DC1}"/>
              </a:ext>
            </a:extLst>
          </p:cNvPr>
          <p:cNvPicPr>
            <a:picLocks noChangeAspect="1"/>
          </p:cNvPicPr>
          <p:nvPr/>
        </p:nvPicPr>
        <p:blipFill>
          <a:blip r:embed="rId9"/>
          <a:stretch>
            <a:fillRect/>
          </a:stretch>
        </p:blipFill>
        <p:spPr>
          <a:xfrm>
            <a:off x="6891590" y="2373226"/>
            <a:ext cx="1464839" cy="791627"/>
          </a:xfrm>
          <a:prstGeom prst="rect">
            <a:avLst/>
          </a:prstGeom>
        </p:spPr>
      </p:pic>
      <p:pic>
        <p:nvPicPr>
          <p:cNvPr id="1026" name="Picture 2" descr="Brazil - Wikipedia">
            <a:extLst>
              <a:ext uri="{FF2B5EF4-FFF2-40B4-BE49-F238E27FC236}">
                <a16:creationId xmlns:a16="http://schemas.microsoft.com/office/drawing/2014/main" id="{A93B6650-F5A5-42AA-84CA-EB74D97FF2D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569886" y="2373226"/>
            <a:ext cx="1464839" cy="79162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4EB1A977-AF42-4852-B29D-0947ECF3EDD1}"/>
              </a:ext>
            </a:extLst>
          </p:cNvPr>
          <p:cNvPicPr>
            <a:picLocks noChangeAspect="1"/>
          </p:cNvPicPr>
          <p:nvPr/>
        </p:nvPicPr>
        <p:blipFill>
          <a:blip r:embed="rId11"/>
          <a:stretch>
            <a:fillRect/>
          </a:stretch>
        </p:blipFill>
        <p:spPr>
          <a:xfrm>
            <a:off x="10248182" y="2373226"/>
            <a:ext cx="1464839" cy="770222"/>
          </a:xfrm>
          <a:prstGeom prst="rect">
            <a:avLst/>
          </a:prstGeom>
        </p:spPr>
      </p:pic>
    </p:spTree>
    <p:extLst>
      <p:ext uri="{BB962C8B-B14F-4D97-AF65-F5344CB8AC3E}">
        <p14:creationId xmlns:p14="http://schemas.microsoft.com/office/powerpoint/2010/main" val="42519231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00401440-1DC9-4C9E-A3BA-4DECEEB465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screenshot of a cell phone&#10;&#10;Description automatically generated">
            <a:extLst>
              <a:ext uri="{FF2B5EF4-FFF2-40B4-BE49-F238E27FC236}">
                <a16:creationId xmlns:a16="http://schemas.microsoft.com/office/drawing/2014/main" id="{46F299D3-4499-4EB3-9A86-1B9B4BF97C3F}"/>
              </a:ext>
            </a:extLst>
          </p:cNvPr>
          <p:cNvPicPr>
            <a:picLocks noChangeAspect="1"/>
          </p:cNvPicPr>
          <p:nvPr/>
        </p:nvPicPr>
        <p:blipFill>
          <a:blip r:embed="rId2"/>
          <a:stretch>
            <a:fillRect/>
          </a:stretch>
        </p:blipFill>
        <p:spPr>
          <a:xfrm>
            <a:off x="621604" y="447234"/>
            <a:ext cx="10953243" cy="3450273"/>
          </a:xfrm>
          <a:prstGeom prst="rect">
            <a:avLst/>
          </a:prstGeom>
        </p:spPr>
      </p:pic>
      <p:sp>
        <p:nvSpPr>
          <p:cNvPr id="16" name="Rectangle 15">
            <a:extLst>
              <a:ext uri="{FF2B5EF4-FFF2-40B4-BE49-F238E27FC236}">
                <a16:creationId xmlns:a16="http://schemas.microsoft.com/office/drawing/2014/main" id="{36B822CC-7DA9-4417-AA94-64CEB676F0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234" y="4219240"/>
            <a:ext cx="11301984" cy="94997"/>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a:extLst>
              <a:ext uri="{FF2B5EF4-FFF2-40B4-BE49-F238E27FC236}">
                <a16:creationId xmlns:a16="http://schemas.microsoft.com/office/drawing/2014/main" id="{AFA01E88-71CC-4FF3-9E81-51E0C32B45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234" y="4359623"/>
            <a:ext cx="11303626" cy="2051143"/>
          </a:xfrm>
          <a:prstGeom prst="rect">
            <a:avLst/>
          </a:prstGeom>
          <a:solidFill>
            <a:schemeClr val="tx2"/>
          </a:solidFill>
          <a:ln w="6350" cmpd="sng">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9C2CE261-D979-40C8-B5FB-1ABD4BEA228D}"/>
              </a:ext>
            </a:extLst>
          </p:cNvPr>
          <p:cNvSpPr>
            <a:spLocks noGrp="1"/>
          </p:cNvSpPr>
          <p:nvPr>
            <p:ph type="title"/>
          </p:nvPr>
        </p:nvSpPr>
        <p:spPr>
          <a:xfrm>
            <a:off x="679600" y="4596992"/>
            <a:ext cx="3353432" cy="1607013"/>
          </a:xfrm>
        </p:spPr>
        <p:txBody>
          <a:bodyPr vert="horz" lIns="91440" tIns="45720" rIns="91440" bIns="45720" rtlCol="0" anchor="ctr">
            <a:normAutofit/>
          </a:bodyPr>
          <a:lstStyle/>
          <a:p>
            <a:r>
              <a:rPr lang="en-US" dirty="0"/>
              <a:t>Lineal regression model</a:t>
            </a:r>
          </a:p>
        </p:txBody>
      </p:sp>
      <p:sp>
        <p:nvSpPr>
          <p:cNvPr id="7" name="TextBox 6">
            <a:extLst>
              <a:ext uri="{FF2B5EF4-FFF2-40B4-BE49-F238E27FC236}">
                <a16:creationId xmlns:a16="http://schemas.microsoft.com/office/drawing/2014/main" id="{754EFE43-7D8C-4E3C-903D-F2C8BD8B4041}"/>
              </a:ext>
            </a:extLst>
          </p:cNvPr>
          <p:cNvSpPr txBox="1"/>
          <p:nvPr/>
        </p:nvSpPr>
        <p:spPr>
          <a:xfrm>
            <a:off x="4271491" y="4596992"/>
            <a:ext cx="7240909" cy="1607012"/>
          </a:xfrm>
          <a:prstGeom prst="rect">
            <a:avLst/>
          </a:prstGeom>
        </p:spPr>
        <p:txBody>
          <a:bodyPr vert="horz" lIns="91440" tIns="45720" rIns="91440" bIns="45720" rtlCol="0" anchor="ctr">
            <a:normAutofit/>
          </a:bodyPr>
          <a:lstStyle/>
          <a:p>
            <a:pPr>
              <a:spcBef>
                <a:spcPct val="20000"/>
              </a:spcBef>
              <a:spcAft>
                <a:spcPts val="600"/>
              </a:spcAft>
              <a:buClr>
                <a:schemeClr val="accent2"/>
              </a:buClr>
              <a:buSzPct val="92000"/>
              <a:buFont typeface="Wingdings 2" panose="05020102010507070707" pitchFamily="18" charset="2"/>
              <a:buChar char=""/>
            </a:pPr>
            <a:r>
              <a:rPr lang="en-US" dirty="0">
                <a:solidFill>
                  <a:schemeClr val="bg1"/>
                </a:solidFill>
              </a:rPr>
              <a:t>Using the infection and recovered rate to predict the death rate in U.S.A, Colombia and Brazil</a:t>
            </a:r>
          </a:p>
        </p:txBody>
      </p:sp>
    </p:spTree>
    <p:extLst>
      <p:ext uri="{BB962C8B-B14F-4D97-AF65-F5344CB8AC3E}">
        <p14:creationId xmlns:p14="http://schemas.microsoft.com/office/powerpoint/2010/main" val="7880921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926656-B6A0-4AB1-A608-0606C00C94C0}"/>
              </a:ext>
            </a:extLst>
          </p:cNvPr>
          <p:cNvSpPr>
            <a:spLocks noGrp="1"/>
          </p:cNvSpPr>
          <p:nvPr>
            <p:ph type="title"/>
          </p:nvPr>
        </p:nvSpPr>
        <p:spPr>
          <a:xfrm>
            <a:off x="676559" y="999201"/>
            <a:ext cx="11029616" cy="1013800"/>
          </a:xfrm>
        </p:spPr>
        <p:txBody>
          <a:bodyPr>
            <a:normAutofit fontScale="90000"/>
          </a:bodyPr>
          <a:lstStyle/>
          <a:p>
            <a:r>
              <a:rPr lang="en-US" dirty="0"/>
              <a:t>Lineal regression model: Using the infection and recovery rate to predict the death rate in U.S.A, Colombia and Brazil</a:t>
            </a:r>
            <a:br>
              <a:rPr lang="en-US" dirty="0"/>
            </a:br>
            <a:endParaRPr lang="en-US" dirty="0"/>
          </a:p>
        </p:txBody>
      </p:sp>
      <p:sp>
        <p:nvSpPr>
          <p:cNvPr id="6" name="TextBox 5">
            <a:extLst>
              <a:ext uri="{FF2B5EF4-FFF2-40B4-BE49-F238E27FC236}">
                <a16:creationId xmlns:a16="http://schemas.microsoft.com/office/drawing/2014/main" id="{28D7237B-0077-4FB2-9971-2F60A5C0A934}"/>
              </a:ext>
            </a:extLst>
          </p:cNvPr>
          <p:cNvSpPr txBox="1"/>
          <p:nvPr/>
        </p:nvSpPr>
        <p:spPr>
          <a:xfrm>
            <a:off x="1836506" y="1853338"/>
            <a:ext cx="914400" cy="369332"/>
          </a:xfrm>
          <a:prstGeom prst="rect">
            <a:avLst/>
          </a:prstGeom>
          <a:noFill/>
        </p:spPr>
        <p:txBody>
          <a:bodyPr wrap="square" rtlCol="0">
            <a:spAutoFit/>
          </a:bodyPr>
          <a:lstStyle/>
          <a:p>
            <a:r>
              <a:rPr lang="en-US" dirty="0"/>
              <a:t>U.S.A </a:t>
            </a:r>
          </a:p>
        </p:txBody>
      </p:sp>
      <p:pic>
        <p:nvPicPr>
          <p:cNvPr id="8" name="Picture 7" descr="A screenshot of a cell phone&#10;&#10;Description automatically generated">
            <a:extLst>
              <a:ext uri="{FF2B5EF4-FFF2-40B4-BE49-F238E27FC236}">
                <a16:creationId xmlns:a16="http://schemas.microsoft.com/office/drawing/2014/main" id="{E7485A36-C8E7-41C8-8DC9-675A00B51913}"/>
              </a:ext>
            </a:extLst>
          </p:cNvPr>
          <p:cNvPicPr>
            <a:picLocks noChangeAspect="1"/>
          </p:cNvPicPr>
          <p:nvPr/>
        </p:nvPicPr>
        <p:blipFill>
          <a:blip r:embed="rId2"/>
          <a:stretch>
            <a:fillRect/>
          </a:stretch>
        </p:blipFill>
        <p:spPr>
          <a:xfrm>
            <a:off x="255043" y="4656813"/>
            <a:ext cx="3300938" cy="2124540"/>
          </a:xfrm>
          <a:prstGeom prst="rect">
            <a:avLst/>
          </a:prstGeom>
        </p:spPr>
      </p:pic>
      <p:pic>
        <p:nvPicPr>
          <p:cNvPr id="10" name="Picture 9" descr="A screenshot of a cell phone&#10;&#10;Description automatically generated">
            <a:extLst>
              <a:ext uri="{FF2B5EF4-FFF2-40B4-BE49-F238E27FC236}">
                <a16:creationId xmlns:a16="http://schemas.microsoft.com/office/drawing/2014/main" id="{9370A956-EB6C-4489-83D1-21D930B82A96}"/>
              </a:ext>
            </a:extLst>
          </p:cNvPr>
          <p:cNvPicPr>
            <a:picLocks noChangeAspect="1"/>
          </p:cNvPicPr>
          <p:nvPr/>
        </p:nvPicPr>
        <p:blipFill>
          <a:blip r:embed="rId3"/>
          <a:stretch>
            <a:fillRect/>
          </a:stretch>
        </p:blipFill>
        <p:spPr>
          <a:xfrm>
            <a:off x="312507" y="2195226"/>
            <a:ext cx="3345094" cy="2371725"/>
          </a:xfrm>
          <a:prstGeom prst="rect">
            <a:avLst/>
          </a:prstGeom>
        </p:spPr>
      </p:pic>
      <p:pic>
        <p:nvPicPr>
          <p:cNvPr id="12" name="Picture 11" descr="A screenshot of a cell phone&#10;&#10;Description automatically generated">
            <a:extLst>
              <a:ext uri="{FF2B5EF4-FFF2-40B4-BE49-F238E27FC236}">
                <a16:creationId xmlns:a16="http://schemas.microsoft.com/office/drawing/2014/main" id="{B560C7F0-FDC0-42E7-9E65-04163039B48D}"/>
              </a:ext>
            </a:extLst>
          </p:cNvPr>
          <p:cNvPicPr>
            <a:picLocks noChangeAspect="1"/>
          </p:cNvPicPr>
          <p:nvPr/>
        </p:nvPicPr>
        <p:blipFill>
          <a:blip r:embed="rId4"/>
          <a:stretch>
            <a:fillRect/>
          </a:stretch>
        </p:blipFill>
        <p:spPr>
          <a:xfrm>
            <a:off x="3910853" y="1987222"/>
            <a:ext cx="4172892" cy="2553950"/>
          </a:xfrm>
          <a:prstGeom prst="rect">
            <a:avLst/>
          </a:prstGeom>
        </p:spPr>
      </p:pic>
      <p:pic>
        <p:nvPicPr>
          <p:cNvPr id="14" name="Picture 13" descr="A close up of a map&#10;&#10;Description automatically generated">
            <a:extLst>
              <a:ext uri="{FF2B5EF4-FFF2-40B4-BE49-F238E27FC236}">
                <a16:creationId xmlns:a16="http://schemas.microsoft.com/office/drawing/2014/main" id="{32124CE3-E878-4060-9A75-307ABAFBB80D}"/>
              </a:ext>
            </a:extLst>
          </p:cNvPr>
          <p:cNvPicPr>
            <a:picLocks noChangeAspect="1"/>
          </p:cNvPicPr>
          <p:nvPr/>
        </p:nvPicPr>
        <p:blipFill>
          <a:blip r:embed="rId5"/>
          <a:stretch>
            <a:fillRect/>
          </a:stretch>
        </p:blipFill>
        <p:spPr>
          <a:xfrm>
            <a:off x="3754457" y="4468013"/>
            <a:ext cx="4035662" cy="2389987"/>
          </a:xfrm>
          <a:prstGeom prst="rect">
            <a:avLst/>
          </a:prstGeom>
        </p:spPr>
      </p:pic>
      <p:pic>
        <p:nvPicPr>
          <p:cNvPr id="16" name="Picture 15" descr="A close up of a map&#10;&#10;Description automatically generated">
            <a:extLst>
              <a:ext uri="{FF2B5EF4-FFF2-40B4-BE49-F238E27FC236}">
                <a16:creationId xmlns:a16="http://schemas.microsoft.com/office/drawing/2014/main" id="{024C0AB1-09B2-47EE-92FE-C13C8035CB60}"/>
              </a:ext>
            </a:extLst>
          </p:cNvPr>
          <p:cNvPicPr>
            <a:picLocks noChangeAspect="1"/>
          </p:cNvPicPr>
          <p:nvPr/>
        </p:nvPicPr>
        <p:blipFill>
          <a:blip r:embed="rId6"/>
          <a:stretch>
            <a:fillRect/>
          </a:stretch>
        </p:blipFill>
        <p:spPr>
          <a:xfrm>
            <a:off x="8043370" y="4477143"/>
            <a:ext cx="3836122" cy="2371725"/>
          </a:xfrm>
          <a:prstGeom prst="rect">
            <a:avLst/>
          </a:prstGeom>
        </p:spPr>
      </p:pic>
      <p:pic>
        <p:nvPicPr>
          <p:cNvPr id="18" name="Picture 17" descr="A screenshot of a cell phone&#10;&#10;Description automatically generated">
            <a:extLst>
              <a:ext uri="{FF2B5EF4-FFF2-40B4-BE49-F238E27FC236}">
                <a16:creationId xmlns:a16="http://schemas.microsoft.com/office/drawing/2014/main" id="{9AA45DFA-453B-4A9B-A213-BB6E7FEA30A9}"/>
              </a:ext>
            </a:extLst>
          </p:cNvPr>
          <p:cNvPicPr>
            <a:picLocks noChangeAspect="1"/>
          </p:cNvPicPr>
          <p:nvPr/>
        </p:nvPicPr>
        <p:blipFill>
          <a:blip r:embed="rId7"/>
          <a:stretch>
            <a:fillRect/>
          </a:stretch>
        </p:blipFill>
        <p:spPr>
          <a:xfrm>
            <a:off x="7914334" y="2118673"/>
            <a:ext cx="3965160" cy="2291049"/>
          </a:xfrm>
          <a:prstGeom prst="rect">
            <a:avLst/>
          </a:prstGeom>
        </p:spPr>
      </p:pic>
      <p:cxnSp>
        <p:nvCxnSpPr>
          <p:cNvPr id="20" name="Straight Connector 19">
            <a:extLst>
              <a:ext uri="{FF2B5EF4-FFF2-40B4-BE49-F238E27FC236}">
                <a16:creationId xmlns:a16="http://schemas.microsoft.com/office/drawing/2014/main" id="{3DE31C7B-5DB3-4643-86F9-06ABD998AFCF}"/>
              </a:ext>
            </a:extLst>
          </p:cNvPr>
          <p:cNvCxnSpPr/>
          <p:nvPr/>
        </p:nvCxnSpPr>
        <p:spPr>
          <a:xfrm>
            <a:off x="3657601" y="1800751"/>
            <a:ext cx="0" cy="5057249"/>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662F02AC-A1D5-4DE3-B072-19610DE7911D}"/>
              </a:ext>
            </a:extLst>
          </p:cNvPr>
          <p:cNvCxnSpPr/>
          <p:nvPr/>
        </p:nvCxnSpPr>
        <p:spPr>
          <a:xfrm>
            <a:off x="7819104" y="1800751"/>
            <a:ext cx="0" cy="5057249"/>
          </a:xfrm>
          <a:prstGeom prst="line">
            <a:avLst/>
          </a:prstGeom>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A9E33A15-B517-4B27-AD0A-E13E7DFE8844}"/>
              </a:ext>
            </a:extLst>
          </p:cNvPr>
          <p:cNvSpPr txBox="1"/>
          <p:nvPr/>
        </p:nvSpPr>
        <p:spPr>
          <a:xfrm>
            <a:off x="5407779" y="1825894"/>
            <a:ext cx="914400" cy="369332"/>
          </a:xfrm>
          <a:prstGeom prst="rect">
            <a:avLst/>
          </a:prstGeom>
          <a:noFill/>
        </p:spPr>
        <p:txBody>
          <a:bodyPr wrap="square" rtlCol="0">
            <a:spAutoFit/>
          </a:bodyPr>
          <a:lstStyle/>
          <a:p>
            <a:r>
              <a:rPr lang="en-US" dirty="0"/>
              <a:t>Brazil </a:t>
            </a:r>
          </a:p>
        </p:txBody>
      </p:sp>
      <p:sp>
        <p:nvSpPr>
          <p:cNvPr id="23" name="TextBox 22">
            <a:extLst>
              <a:ext uri="{FF2B5EF4-FFF2-40B4-BE49-F238E27FC236}">
                <a16:creationId xmlns:a16="http://schemas.microsoft.com/office/drawing/2014/main" id="{A03CF406-3231-4F3D-B183-0AC12218F126}"/>
              </a:ext>
            </a:extLst>
          </p:cNvPr>
          <p:cNvSpPr txBox="1"/>
          <p:nvPr/>
        </p:nvSpPr>
        <p:spPr>
          <a:xfrm>
            <a:off x="9621685" y="1874449"/>
            <a:ext cx="1384767" cy="369332"/>
          </a:xfrm>
          <a:prstGeom prst="rect">
            <a:avLst/>
          </a:prstGeom>
          <a:noFill/>
        </p:spPr>
        <p:txBody>
          <a:bodyPr wrap="square" rtlCol="0">
            <a:spAutoFit/>
          </a:bodyPr>
          <a:lstStyle/>
          <a:p>
            <a:r>
              <a:rPr lang="en-US" dirty="0"/>
              <a:t>Colombia </a:t>
            </a:r>
          </a:p>
        </p:txBody>
      </p:sp>
    </p:spTree>
    <p:extLst>
      <p:ext uri="{BB962C8B-B14F-4D97-AF65-F5344CB8AC3E}">
        <p14:creationId xmlns:p14="http://schemas.microsoft.com/office/powerpoint/2010/main" val="41033687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00401440-1DC9-4C9E-A3BA-4DECEEB465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screenshot of a cell phone&#10;&#10;Description automatically generated">
            <a:extLst>
              <a:ext uri="{FF2B5EF4-FFF2-40B4-BE49-F238E27FC236}">
                <a16:creationId xmlns:a16="http://schemas.microsoft.com/office/drawing/2014/main" id="{C505DEBF-A1A9-407F-9988-E7208EC1CA9E}"/>
              </a:ext>
            </a:extLst>
          </p:cNvPr>
          <p:cNvPicPr>
            <a:picLocks noChangeAspect="1"/>
          </p:cNvPicPr>
          <p:nvPr/>
        </p:nvPicPr>
        <p:blipFill>
          <a:blip r:embed="rId2"/>
          <a:stretch>
            <a:fillRect/>
          </a:stretch>
        </p:blipFill>
        <p:spPr>
          <a:xfrm>
            <a:off x="748963" y="447234"/>
            <a:ext cx="10698525" cy="3450273"/>
          </a:xfrm>
          <a:prstGeom prst="rect">
            <a:avLst/>
          </a:prstGeom>
        </p:spPr>
      </p:pic>
      <p:sp>
        <p:nvSpPr>
          <p:cNvPr id="22" name="Rectangle 21">
            <a:extLst>
              <a:ext uri="{FF2B5EF4-FFF2-40B4-BE49-F238E27FC236}">
                <a16:creationId xmlns:a16="http://schemas.microsoft.com/office/drawing/2014/main" id="{36B822CC-7DA9-4417-AA94-64CEB676F0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234" y="4219240"/>
            <a:ext cx="11301984" cy="94997"/>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AFA01E88-71CC-4FF3-9E81-51E0C32B45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234" y="4359623"/>
            <a:ext cx="11303626" cy="2051143"/>
          </a:xfrm>
          <a:prstGeom prst="rect">
            <a:avLst/>
          </a:prstGeom>
          <a:solidFill>
            <a:schemeClr val="tx2"/>
          </a:solidFill>
          <a:ln w="6350" cmpd="sng">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7F3FFBFB-C65D-492D-B511-397BF51D87DD}"/>
              </a:ext>
            </a:extLst>
          </p:cNvPr>
          <p:cNvSpPr>
            <a:spLocks noGrp="1"/>
          </p:cNvSpPr>
          <p:nvPr>
            <p:ph type="title"/>
          </p:nvPr>
        </p:nvSpPr>
        <p:spPr>
          <a:xfrm>
            <a:off x="679600" y="4596992"/>
            <a:ext cx="3353432" cy="1607013"/>
          </a:xfrm>
        </p:spPr>
        <p:txBody>
          <a:bodyPr vert="horz" lIns="91440" tIns="45720" rIns="91440" bIns="45720" rtlCol="0" anchor="ctr">
            <a:normAutofit/>
          </a:bodyPr>
          <a:lstStyle/>
          <a:p>
            <a:r>
              <a:rPr lang="en-US" sz="2600"/>
              <a:t>Lineal regression model:</a:t>
            </a:r>
            <a:br>
              <a:rPr lang="en-US" sz="2600"/>
            </a:br>
            <a:endParaRPr lang="en-US" sz="2600"/>
          </a:p>
        </p:txBody>
      </p:sp>
      <p:sp>
        <p:nvSpPr>
          <p:cNvPr id="15" name="TextBox 14">
            <a:extLst>
              <a:ext uri="{FF2B5EF4-FFF2-40B4-BE49-F238E27FC236}">
                <a16:creationId xmlns:a16="http://schemas.microsoft.com/office/drawing/2014/main" id="{94144D0A-7663-4AA6-B14B-5605A3A3A5B2}"/>
              </a:ext>
            </a:extLst>
          </p:cNvPr>
          <p:cNvSpPr txBox="1"/>
          <p:nvPr/>
        </p:nvSpPr>
        <p:spPr>
          <a:xfrm>
            <a:off x="4271491" y="4596992"/>
            <a:ext cx="7240909" cy="1607012"/>
          </a:xfrm>
          <a:prstGeom prst="rect">
            <a:avLst/>
          </a:prstGeom>
        </p:spPr>
        <p:txBody>
          <a:bodyPr vert="horz" lIns="91440" tIns="45720" rIns="91440" bIns="45720" rtlCol="0" anchor="ctr">
            <a:normAutofit/>
          </a:bodyPr>
          <a:lstStyle/>
          <a:p>
            <a:pPr>
              <a:spcBef>
                <a:spcPct val="20000"/>
              </a:spcBef>
              <a:spcAft>
                <a:spcPts val="600"/>
              </a:spcAft>
              <a:buClr>
                <a:schemeClr val="accent2"/>
              </a:buClr>
              <a:buSzPct val="92000"/>
              <a:buFont typeface="Wingdings 2" panose="05020102010507070707" pitchFamily="18" charset="2"/>
              <a:buChar char=""/>
            </a:pPr>
            <a:r>
              <a:rPr lang="en-US" dirty="0">
                <a:solidFill>
                  <a:schemeClr val="bg1"/>
                </a:solidFill>
              </a:rPr>
              <a:t>Using the period of time  to predict the number of infection in U.S.A, Colombia and brazil</a:t>
            </a:r>
          </a:p>
        </p:txBody>
      </p:sp>
    </p:spTree>
    <p:extLst>
      <p:ext uri="{BB962C8B-B14F-4D97-AF65-F5344CB8AC3E}">
        <p14:creationId xmlns:p14="http://schemas.microsoft.com/office/powerpoint/2010/main" val="2717717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1E5E4503-CC62-4DA9-9121-0A15719984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D8D61A1B-3C4C-4F0E-965F-15837624C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a:extLst>
              <a:ext uri="{FF2B5EF4-FFF2-40B4-BE49-F238E27FC236}">
                <a16:creationId xmlns:a16="http://schemas.microsoft.com/office/drawing/2014/main" id="{00E56243-9701-44E8-8A92-3194333051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a:extLst>
              <a:ext uri="{FF2B5EF4-FFF2-40B4-BE49-F238E27FC236}">
                <a16:creationId xmlns:a16="http://schemas.microsoft.com/office/drawing/2014/main" id="{5B1F1915-E076-48EB-BB4A-EE9808EB40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22" name="Rectangle 21">
            <a:extLst>
              <a:ext uri="{FF2B5EF4-FFF2-40B4-BE49-F238E27FC236}">
                <a16:creationId xmlns:a16="http://schemas.microsoft.com/office/drawing/2014/main" id="{4CFB7F65-9106-4CAB-B5F1-B6B1476E70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screenshot of a cell phone&#10;&#10;Description automatically generated">
            <a:extLst>
              <a:ext uri="{FF2B5EF4-FFF2-40B4-BE49-F238E27FC236}">
                <a16:creationId xmlns:a16="http://schemas.microsoft.com/office/drawing/2014/main" id="{03B91ACE-7D4B-44A2-8C56-4DFB343FC498}"/>
              </a:ext>
            </a:extLst>
          </p:cNvPr>
          <p:cNvPicPr>
            <a:picLocks noChangeAspect="1"/>
          </p:cNvPicPr>
          <p:nvPr/>
        </p:nvPicPr>
        <p:blipFill>
          <a:blip r:embed="rId2"/>
          <a:stretch>
            <a:fillRect/>
          </a:stretch>
        </p:blipFill>
        <p:spPr>
          <a:xfrm>
            <a:off x="4288334" y="641102"/>
            <a:ext cx="3610314" cy="3465902"/>
          </a:xfrm>
          <a:prstGeom prst="rect">
            <a:avLst/>
          </a:prstGeom>
        </p:spPr>
      </p:pic>
      <p:grpSp>
        <p:nvGrpSpPr>
          <p:cNvPr id="24" name="Group 23">
            <a:extLst>
              <a:ext uri="{FF2B5EF4-FFF2-40B4-BE49-F238E27FC236}">
                <a16:creationId xmlns:a16="http://schemas.microsoft.com/office/drawing/2014/main" id="{DA46084B-0DB4-4217-8429-5BB07C71305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3" y="453643"/>
            <a:ext cx="11298934" cy="5936922"/>
            <a:chOff x="446533" y="453643"/>
            <a:chExt cx="11298934" cy="5936922"/>
          </a:xfrm>
        </p:grpSpPr>
        <p:sp>
          <p:nvSpPr>
            <p:cNvPr id="38" name="Rectangle 24">
              <a:extLst>
                <a:ext uri="{FF2B5EF4-FFF2-40B4-BE49-F238E27FC236}">
                  <a16:creationId xmlns:a16="http://schemas.microsoft.com/office/drawing/2014/main" id="{1C96A87B-A6AF-49F9-A35C-DBCD32934F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3" y="4199467"/>
              <a:ext cx="11296733" cy="21910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id="{E0996FEB-A7FD-41B5-AC7B-E2ED8B7623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6">
              <a:extLst>
                <a:ext uri="{FF2B5EF4-FFF2-40B4-BE49-F238E27FC236}">
                  <a16:creationId xmlns:a16="http://schemas.microsoft.com/office/drawing/2014/main" id="{7F9DE51B-4C99-46DA-BAA8-AFBACAA90C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a:extLst>
                <a:ext uri="{FF2B5EF4-FFF2-40B4-BE49-F238E27FC236}">
                  <a16:creationId xmlns:a16="http://schemas.microsoft.com/office/drawing/2014/main" id="{2F3AC5DB-7693-457F-ACCC-7E0B50B989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158EEB03-104C-4266-88E8-403C7C409FCB}"/>
              </a:ext>
            </a:extLst>
          </p:cNvPr>
          <p:cNvSpPr>
            <a:spLocks noGrp="1"/>
          </p:cNvSpPr>
          <p:nvPr>
            <p:ph type="title"/>
          </p:nvPr>
        </p:nvSpPr>
        <p:spPr>
          <a:xfrm>
            <a:off x="596715" y="4802536"/>
            <a:ext cx="10993549" cy="1140874"/>
          </a:xfrm>
        </p:spPr>
        <p:txBody>
          <a:bodyPr vert="horz" lIns="91440" tIns="45720" rIns="91440" bIns="45720" rtlCol="0" anchor="b">
            <a:normAutofit/>
          </a:bodyPr>
          <a:lstStyle/>
          <a:p>
            <a:pPr>
              <a:lnSpc>
                <a:spcPct val="90000"/>
              </a:lnSpc>
            </a:pPr>
            <a:r>
              <a:rPr lang="en-US" sz="2500" dirty="0">
                <a:solidFill>
                  <a:srgbClr val="FFFFFF"/>
                </a:solidFill>
              </a:rPr>
              <a:t>Lineal regression model: Using the period of time  to predict the number of infection in </a:t>
            </a:r>
            <a:r>
              <a:rPr lang="en-US" sz="2500" dirty="0" err="1">
                <a:solidFill>
                  <a:srgbClr val="FFFFFF"/>
                </a:solidFill>
              </a:rPr>
              <a:t>U.s.A</a:t>
            </a:r>
            <a:r>
              <a:rPr lang="en-US" sz="2500" dirty="0">
                <a:solidFill>
                  <a:srgbClr val="FFFFFF"/>
                </a:solidFill>
              </a:rPr>
              <a:t>, Colombia and brazil</a:t>
            </a:r>
            <a:br>
              <a:rPr lang="en-US" sz="2500" dirty="0">
                <a:solidFill>
                  <a:srgbClr val="FFFFFF"/>
                </a:solidFill>
              </a:rPr>
            </a:br>
            <a:endParaRPr lang="en-US" sz="2500" dirty="0">
              <a:solidFill>
                <a:srgbClr val="FFFFFF"/>
              </a:solidFill>
            </a:endParaRPr>
          </a:p>
        </p:txBody>
      </p:sp>
      <p:pic>
        <p:nvPicPr>
          <p:cNvPr id="7" name="Picture 6" descr="A screenshot of a cell phone&#10;&#10;Description automatically generated">
            <a:extLst>
              <a:ext uri="{FF2B5EF4-FFF2-40B4-BE49-F238E27FC236}">
                <a16:creationId xmlns:a16="http://schemas.microsoft.com/office/drawing/2014/main" id="{82D2D791-5B37-414E-994F-ADC7EC4E4BD4}"/>
              </a:ext>
            </a:extLst>
          </p:cNvPr>
          <p:cNvPicPr>
            <a:picLocks noChangeAspect="1"/>
          </p:cNvPicPr>
          <p:nvPr/>
        </p:nvPicPr>
        <p:blipFill>
          <a:blip r:embed="rId3"/>
          <a:stretch>
            <a:fillRect/>
          </a:stretch>
        </p:blipFill>
        <p:spPr>
          <a:xfrm>
            <a:off x="446533" y="749220"/>
            <a:ext cx="3703322" cy="3249665"/>
          </a:xfrm>
          <a:prstGeom prst="rect">
            <a:avLst/>
          </a:prstGeom>
        </p:spPr>
      </p:pic>
      <p:pic>
        <p:nvPicPr>
          <p:cNvPr id="5" name="Content Placeholder 4" descr="A screenshot of a cell phone&#10;&#10;Description automatically generated">
            <a:extLst>
              <a:ext uri="{FF2B5EF4-FFF2-40B4-BE49-F238E27FC236}">
                <a16:creationId xmlns:a16="http://schemas.microsoft.com/office/drawing/2014/main" id="{9E9D0E2B-3E1F-4EF2-9860-07F771043EB3}"/>
              </a:ext>
            </a:extLst>
          </p:cNvPr>
          <p:cNvPicPr>
            <a:picLocks noGrp="1" noChangeAspect="1"/>
          </p:cNvPicPr>
          <p:nvPr>
            <p:ph idx="1"/>
          </p:nvPr>
        </p:nvPicPr>
        <p:blipFill>
          <a:blip r:embed="rId4"/>
          <a:stretch>
            <a:fillRect/>
          </a:stretch>
        </p:blipFill>
        <p:spPr>
          <a:xfrm>
            <a:off x="8268464" y="641074"/>
            <a:ext cx="3240644" cy="3465930"/>
          </a:xfrm>
          <a:prstGeom prst="rect">
            <a:avLst/>
          </a:prstGeom>
        </p:spPr>
      </p:pic>
      <p:sp>
        <p:nvSpPr>
          <p:cNvPr id="31" name="TextBox 30">
            <a:extLst>
              <a:ext uri="{FF2B5EF4-FFF2-40B4-BE49-F238E27FC236}">
                <a16:creationId xmlns:a16="http://schemas.microsoft.com/office/drawing/2014/main" id="{30ACF72A-6B06-4AFB-8779-261C368F8CF0}"/>
              </a:ext>
            </a:extLst>
          </p:cNvPr>
          <p:cNvSpPr txBox="1"/>
          <p:nvPr/>
        </p:nvSpPr>
        <p:spPr>
          <a:xfrm>
            <a:off x="1840994" y="71952"/>
            <a:ext cx="914400" cy="369332"/>
          </a:xfrm>
          <a:prstGeom prst="rect">
            <a:avLst/>
          </a:prstGeom>
          <a:noFill/>
        </p:spPr>
        <p:txBody>
          <a:bodyPr wrap="square" rtlCol="0">
            <a:spAutoFit/>
          </a:bodyPr>
          <a:lstStyle/>
          <a:p>
            <a:r>
              <a:rPr lang="en-US" dirty="0"/>
              <a:t>U.S.A </a:t>
            </a:r>
          </a:p>
        </p:txBody>
      </p:sp>
      <p:sp>
        <p:nvSpPr>
          <p:cNvPr id="37" name="TextBox 36">
            <a:extLst>
              <a:ext uri="{FF2B5EF4-FFF2-40B4-BE49-F238E27FC236}">
                <a16:creationId xmlns:a16="http://schemas.microsoft.com/office/drawing/2014/main" id="{095E2BF9-8725-48C8-AB50-2D7779E7E355}"/>
              </a:ext>
            </a:extLst>
          </p:cNvPr>
          <p:cNvSpPr txBox="1"/>
          <p:nvPr/>
        </p:nvSpPr>
        <p:spPr>
          <a:xfrm>
            <a:off x="5533648" y="98103"/>
            <a:ext cx="914400" cy="369332"/>
          </a:xfrm>
          <a:prstGeom prst="rect">
            <a:avLst/>
          </a:prstGeom>
          <a:noFill/>
        </p:spPr>
        <p:txBody>
          <a:bodyPr wrap="square" rtlCol="0">
            <a:spAutoFit/>
          </a:bodyPr>
          <a:lstStyle/>
          <a:p>
            <a:r>
              <a:rPr lang="en-US" dirty="0"/>
              <a:t>Brazil </a:t>
            </a:r>
          </a:p>
        </p:txBody>
      </p:sp>
      <p:sp>
        <p:nvSpPr>
          <p:cNvPr id="39" name="TextBox 38">
            <a:extLst>
              <a:ext uri="{FF2B5EF4-FFF2-40B4-BE49-F238E27FC236}">
                <a16:creationId xmlns:a16="http://schemas.microsoft.com/office/drawing/2014/main" id="{E05A9CD7-2724-4662-96C0-074E27EE43BE}"/>
              </a:ext>
            </a:extLst>
          </p:cNvPr>
          <p:cNvSpPr txBox="1"/>
          <p:nvPr/>
        </p:nvSpPr>
        <p:spPr>
          <a:xfrm>
            <a:off x="9432358" y="98103"/>
            <a:ext cx="1384767" cy="369332"/>
          </a:xfrm>
          <a:prstGeom prst="rect">
            <a:avLst/>
          </a:prstGeom>
          <a:noFill/>
        </p:spPr>
        <p:txBody>
          <a:bodyPr wrap="square" rtlCol="0">
            <a:spAutoFit/>
          </a:bodyPr>
          <a:lstStyle/>
          <a:p>
            <a:r>
              <a:rPr lang="en-US" dirty="0"/>
              <a:t>Colombia </a:t>
            </a:r>
          </a:p>
        </p:txBody>
      </p:sp>
    </p:spTree>
    <p:extLst>
      <p:ext uri="{BB962C8B-B14F-4D97-AF65-F5344CB8AC3E}">
        <p14:creationId xmlns:p14="http://schemas.microsoft.com/office/powerpoint/2010/main" val="4063503202"/>
      </p:ext>
    </p:extLst>
  </p:cSld>
  <p:clrMapOvr>
    <a:masterClrMapping/>
  </p:clrMapOvr>
</p:sld>
</file>

<file path=ppt/theme/theme1.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4D1434"/>
      </a:accent1>
      <a:accent2>
        <a:srgbClr val="903163"/>
      </a:accent2>
      <a:accent3>
        <a:srgbClr val="B2324B"/>
      </a:accent3>
      <a:accent4>
        <a:srgbClr val="969FA7"/>
      </a:accent4>
      <a:accent5>
        <a:srgbClr val="66B1CE"/>
      </a:accent5>
      <a:accent6>
        <a:srgbClr val="40619D"/>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C21699FF-00E4-43C8-BBCC-D7E5536C371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A7F0652-397B-4F71-B75E-207A80EB2786}">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D1CAB62D-49E5-4271-85C6-1466970BAB69}">
  <ds:schemaRefs>
    <ds:schemaRef ds:uri="http://schemas.microsoft.com/sharepoint/v3/contenttype/forms"/>
  </ds:schemaRefs>
</ds:datastoreItem>
</file>

<file path=customXml/itemProps3.xml><?xml version="1.0" encoding="utf-8"?>
<ds:datastoreItem xmlns:ds="http://schemas.openxmlformats.org/officeDocument/2006/customXml" ds:itemID="{D5A32ED2-6DBA-4E14-851E-DE5772C902F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0</TotalTime>
  <Words>648</Words>
  <Application>Microsoft Office PowerPoint</Application>
  <PresentationFormat>Widescreen</PresentationFormat>
  <Paragraphs>67</Paragraphs>
  <Slides>22</Slides>
  <Notes>0</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22</vt:i4>
      </vt:variant>
    </vt:vector>
  </HeadingPairs>
  <TitlesOfParts>
    <vt:vector size="26" baseType="lpstr">
      <vt:lpstr>Calibri</vt:lpstr>
      <vt:lpstr>Gill Sans MT</vt:lpstr>
      <vt:lpstr>Wingdings 2</vt:lpstr>
      <vt:lpstr>Dividend</vt:lpstr>
      <vt:lpstr>covid19:  Data modeling by machine learning</vt:lpstr>
      <vt:lpstr>Coronavirus (COVID-19) is an illness caused by a virus that can spread from person to person.  The virus that causes COVID-19 is a new coronavirus that has spread throughout the world.  The number of new COVID-19 cases reported continues to grow, particularly in the southern and western regions of the country.  Over the past 2 weeks, the national 7-day average of new daily cases has risen more than 60 percent, according to 91-DIVOC, a tracking site powered by data from the John Hopkins Center for Systems Science and Engineering (JHU CSSE).  Over the same time period, the national mortality rate from COVID-19 has remained relatively stable, but that might be starting to change  </vt:lpstr>
      <vt:lpstr>covid19:  Data modeling by machine learning</vt:lpstr>
      <vt:lpstr>ETL process </vt:lpstr>
      <vt:lpstr>ETL process </vt:lpstr>
      <vt:lpstr>Lineal regression model</vt:lpstr>
      <vt:lpstr>Lineal regression model: Using the infection and recovery rate to predict the death rate in U.S.A, Colombia and Brazil </vt:lpstr>
      <vt:lpstr>Lineal regression model: </vt:lpstr>
      <vt:lpstr>Lineal regression model: Using the period of time  to predict the number of infection in U.s.A, Colombia and brazil </vt:lpstr>
      <vt:lpstr>polynomial regression model</vt:lpstr>
      <vt:lpstr>polynomial regression model Using the period of time  to predict the number of infection in U.s.A, Colombia and brazil </vt:lpstr>
      <vt:lpstr>Country Analysis: </vt:lpstr>
      <vt:lpstr>Country Analysis: </vt:lpstr>
      <vt:lpstr>Kmeans model</vt:lpstr>
      <vt:lpstr>PowerPoint Presentation</vt:lpstr>
      <vt:lpstr>classifications by death per million (DPM) </vt:lpstr>
      <vt:lpstr>classifications by death per million (DPM) </vt:lpstr>
      <vt:lpstr>classifications by death per million (DPM) </vt:lpstr>
      <vt:lpstr>Time Period – (Days since first 5 DPM)  VS Death Per Million'</vt:lpstr>
      <vt:lpstr>Correlations </vt:lpstr>
      <vt:lpstr>Conclusions </vt:lpstr>
      <vt:lpstr>Thanks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2020-07-16T15:25:29Z</dcterms:created>
  <dcterms:modified xsi:type="dcterms:W3CDTF">2020-07-16T15:37:59Z</dcterms:modified>
</cp:coreProperties>
</file>